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6"/>
  </p:notesMasterIdLst>
  <p:handoutMasterIdLst>
    <p:handoutMasterId r:id="rId17"/>
  </p:handoutMasterIdLst>
  <p:sldIdLst>
    <p:sldId id="256" r:id="rId5"/>
    <p:sldId id="277" r:id="rId6"/>
    <p:sldId id="279" r:id="rId7"/>
    <p:sldId id="280" r:id="rId8"/>
    <p:sldId id="281" r:id="rId9"/>
    <p:sldId id="283" r:id="rId10"/>
    <p:sldId id="282" r:id="rId11"/>
    <p:sldId id="285" r:id="rId12"/>
    <p:sldId id="286" r:id="rId13"/>
    <p:sldId id="284" r:id="rId14"/>
    <p:sldId id="278" r:id="rId15"/>
  </p:sldIdLst>
  <p:sldSz cx="12192000" cy="6858000"/>
  <p:notesSz cx="6858000" cy="9144000"/>
  <p:defaultTextStyle>
    <a:defPPr rtl="0">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0" d="100"/>
          <a:sy n="60" d="100"/>
        </p:scale>
        <p:origin x="96" y="121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792"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simple1" qsCatId="simple" csTypeId="urn:microsoft.com/office/officeart/2018/5/colors/Iconchunking_neutralicon_accent2_2" csCatId="accent2" phldr="1"/>
      <dgm:spPr/>
      <dgm:t>
        <a:bodyPr rtlCol="0"/>
        <a:lstStyle/>
        <a:p>
          <a:pPr rtl="0"/>
          <a:endParaRPr lang="en-US"/>
        </a:p>
      </dgm:t>
    </dgm:pt>
    <dgm:pt modelId="{40FC4FFE-8987-4A26-B7F4-8A516F18ADAE}">
      <dgm:prSet/>
      <dgm:spPr/>
      <dgm:t>
        <a:bodyPr rtlCol="0"/>
        <a:lstStyle/>
        <a:p>
          <a:pPr rtl="0">
            <a:lnSpc>
              <a:spcPct val="100000"/>
            </a:lnSpc>
            <a:defRPr cap="all"/>
          </a:pPr>
          <a:r>
            <a:rPr lang="en-US" b="0" dirty="0"/>
            <a:t>How can malls tailor marketing to diverse customers?</a:t>
          </a:r>
          <a:endParaRPr lang="fr-FR" noProof="0" dirty="0"/>
        </a:p>
      </dgm:t>
    </dgm:pt>
    <dgm:pt modelId="{CAD7EF86-FB23-41F6-BF42-040B36DEFDB1}" type="parTrans" cxnId="{C7AD8469-3C68-4AF9-AB82-79B0043AA120}">
      <dgm:prSet/>
      <dgm:spPr/>
      <dgm:t>
        <a:bodyPr rtlCol="0"/>
        <a:lstStyle/>
        <a:p>
          <a:pPr rtl="0"/>
          <a:endParaRPr lang="fr-FR" noProof="0" dirty="0"/>
        </a:p>
      </dgm:t>
    </dgm:pt>
    <dgm:pt modelId="{5B62599A-5C9B-48E7-896E-EA782AC60C8B}" type="sibTrans" cxnId="{C7AD8469-3C68-4AF9-AB82-79B0043AA120}">
      <dgm:prSet/>
      <dgm:spPr/>
      <dgm:t>
        <a:bodyPr rtlCol="0"/>
        <a:lstStyle/>
        <a:p>
          <a:pPr rtl="0"/>
          <a:endParaRPr lang="fr-FR" noProof="0" dirty="0"/>
        </a:p>
      </dgm:t>
    </dgm:pt>
    <dgm:pt modelId="{49225C73-1633-42F1-AB3B-7CB183E5F8B8}">
      <dgm:prSet/>
      <dgm:spPr/>
      <dgm:t>
        <a:bodyPr rtlCol="0"/>
        <a:lstStyle/>
        <a:p>
          <a:pPr rtl="0">
            <a:lnSpc>
              <a:spcPct val="100000"/>
            </a:lnSpc>
            <a:defRPr cap="all"/>
          </a:pPr>
          <a:r>
            <a:rPr lang="en-US" b="0" dirty="0"/>
            <a:t>No predefined customer groups in raw data.</a:t>
          </a:r>
          <a:endParaRPr lang="fr-FR" noProof="0" dirty="0"/>
        </a:p>
      </dgm:t>
    </dgm:pt>
    <dgm:pt modelId="{1A0E2090-1D4F-438A-8766-B6030CE01ADD}" type="parTrans" cxnId="{A9154303-8225-4248-91DC-1B0156A35F07}">
      <dgm:prSet/>
      <dgm:spPr/>
      <dgm:t>
        <a:bodyPr rtlCol="0"/>
        <a:lstStyle/>
        <a:p>
          <a:pPr rtl="0"/>
          <a:endParaRPr lang="fr-FR" noProof="0" dirty="0"/>
        </a:p>
      </dgm:t>
    </dgm:pt>
    <dgm:pt modelId="{9646853A-8964-4519-A5B1-0B7D18B2983D}" type="sibTrans" cxnId="{A9154303-8225-4248-91DC-1B0156A35F07}">
      <dgm:prSet/>
      <dgm:spPr/>
      <dgm:t>
        <a:bodyPr rtlCol="0"/>
        <a:lstStyle/>
        <a:p>
          <a:pPr rtl="0"/>
          <a:endParaRPr lang="fr-FR" noProof="0" dirty="0"/>
        </a:p>
      </dgm:t>
    </dgm:pt>
    <dgm:pt modelId="{1C383F32-22E8-4F62-A3E0-BDC3D5F48992}">
      <dgm:prSet/>
      <dgm:spPr/>
      <dgm:t>
        <a:bodyPr rtlCol="0"/>
        <a:lstStyle/>
        <a:p>
          <a:pPr rtl="0">
            <a:lnSpc>
              <a:spcPct val="100000"/>
            </a:lnSpc>
            <a:defRPr cap="all"/>
          </a:pPr>
          <a:r>
            <a:rPr lang="en-US" b="0" dirty="0"/>
            <a:t>Goal: Segment customers using demographics and spending behavior.</a:t>
          </a:r>
          <a:endParaRPr lang="fr-FR" noProof="0" dirty="0"/>
        </a:p>
      </dgm:t>
    </dgm:pt>
    <dgm:pt modelId="{A7920A2F-3244-4159-AF04-6A1D38B7B317}" type="parTrans" cxnId="{C4CCE57E-E871-46D6-BAD5-880252C95D22}">
      <dgm:prSet/>
      <dgm:spPr/>
      <dgm:t>
        <a:bodyPr rtlCol="0"/>
        <a:lstStyle/>
        <a:p>
          <a:pPr rtl="0"/>
          <a:endParaRPr lang="fr-FR" noProof="0" dirty="0"/>
        </a:p>
      </dgm:t>
    </dgm:pt>
    <dgm:pt modelId="{8500F72A-2C6D-4FDF-9C1D-CA691380EB0B}" type="sibTrans" cxnId="{C4CCE57E-E871-46D6-BAD5-880252C95D22}">
      <dgm:prSet/>
      <dgm:spPr/>
      <dgm:t>
        <a:bodyPr rtlCol="0"/>
        <a:lstStyle/>
        <a:p>
          <a:pPr rtl="0"/>
          <a:endParaRPr lang="fr-FR" noProof="0" dirty="0"/>
        </a:p>
      </dgm:t>
    </dgm:pt>
    <dgm:pt modelId="{50B3CE7C-E10B-4E23-BD93-03664997C932}" type="pres">
      <dgm:prSet presAssocID="{01A66772-F185-4D58-B8BB-E9370D7A7A2B}" presName="root" presStyleCnt="0">
        <dgm:presLayoutVars>
          <dgm:dir/>
          <dgm:resizeHandles val="exact"/>
        </dgm:presLayoutVars>
      </dgm:prSet>
      <dgm:spPr/>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0" presStyleCnt="3"/>
      <dgm:spPr>
        <a:solidFill>
          <a:schemeClr val="accent1"/>
        </a:solidFill>
      </dgm:spPr>
    </dgm:pt>
    <dgm:pt modelId="{7C175B98-93F4-4D7C-BB95-1514AB879CD5}" type="pres">
      <dgm:prSet presAssocID="{40FC4FFE-8987-4A26-B7F4-8A516F18ADAE}"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Zielgruppe Silhouette"/>
        </a:ext>
      </dgm:extLst>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0" presStyleCnt="3">
        <dgm:presLayoutVars>
          <dgm:chMax val="1"/>
          <dgm:chPref val="1"/>
        </dgm:presLayoutVars>
      </dgm:prSet>
      <dgm:spPr/>
    </dgm:pt>
    <dgm:pt modelId="{FD1EED9C-83D3-41AD-A09B-D3B36354168F}" type="pres">
      <dgm:prSet presAssocID="{5B62599A-5C9B-48E7-896E-EA782AC60C8B}" presName="sibTrans" presStyleCnt="0"/>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1" presStyleCnt="3"/>
      <dgm:spPr>
        <a:solidFill>
          <a:schemeClr val="accent1"/>
        </a:solidFill>
      </dgm:spPr>
    </dgm:pt>
    <dgm:pt modelId="{DB4CA7C4-FCA1-4127-B20A-2A5C031A3CF4}" type="pres">
      <dgm:prSet presAssocID="{49225C73-1633-42F1-AB3B-7CB183E5F8B8}" presName="iconRect" presStyleLbl="node1" presStyleIdx="1" presStyleCnt="3"/>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1" presStyleCnt="3">
        <dgm:presLayoutVars>
          <dgm:chMax val="1"/>
          <dgm:chPref val="1"/>
        </dgm:presLayoutVars>
      </dgm:prSet>
      <dgm:spPr/>
    </dgm:pt>
    <dgm:pt modelId="{5A266296-0042-402F-92EF-D59AB148E92E}" type="pres">
      <dgm:prSet presAssocID="{9646853A-8964-4519-A5B1-0B7D18B2983D}" presName="sibTrans" presStyleCnt="0"/>
      <dgm:spPr/>
    </dgm:pt>
    <dgm:pt modelId="{ECFA770B-DE2C-4683-A038-58D0FE44BC27}" type="pres">
      <dgm:prSet presAssocID="{1C383F32-22E8-4F62-A3E0-BDC3D5F48992}" presName="compNode" presStyleCnt="0"/>
      <dgm:spPr/>
    </dgm:pt>
    <dgm:pt modelId="{FF93E135-77D6-48A0-8871-9BC93D705D06}" type="pres">
      <dgm:prSet presAssocID="{1C383F32-22E8-4F62-A3E0-BDC3D5F48992}" presName="iconBgRect" presStyleLbl="bgShp" presStyleIdx="2" presStyleCnt="3"/>
      <dgm:spPr>
        <a:solidFill>
          <a:schemeClr val="accent1"/>
        </a:solidFill>
      </dgm:spPr>
    </dgm:pt>
    <dgm:pt modelId="{39509775-983E-4110-B989-EE2CD6514BE0}" type="pres">
      <dgm:prSet presAssocID="{1C383F32-22E8-4F62-A3E0-BDC3D5F48992}" presName="iconRect" presStyleLbl="node1" presStyleIdx="2" presStyleCnt="3" custLinFactNeighborX="3195" custLinFactNeighborY="-4793"/>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pt>
    <dgm:pt modelId="{493B43B2-705C-4AE5-8A77-D8DEEDA1B5CF}" type="pres">
      <dgm:prSet presAssocID="{1C383F32-22E8-4F62-A3E0-BDC3D5F48992}" presName="spaceRect" presStyleCnt="0"/>
      <dgm:spPr/>
    </dgm:pt>
    <dgm:pt modelId="{1AEDC777-00B3-41D7-9AE1-23D741E941C3}" type="pres">
      <dgm:prSet presAssocID="{1C383F32-22E8-4F62-A3E0-BDC3D5F48992}"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7A710F69-5154-4855-ACF5-BC7C1BF85A80}" type="presOf" srcId="{49225C73-1633-42F1-AB3B-7CB183E5F8B8}" destId="{7E6FE37A-5DB0-4899-9FCB-0CE39BC185F8}" srcOrd="0" destOrd="0" presId="urn:microsoft.com/office/officeart/2018/5/layout/IconCircleLabelList"/>
    <dgm:cxn modelId="{C7AD8469-3C68-4AF9-AB82-79B0043AA120}" srcId="{01A66772-F185-4D58-B8BB-E9370D7A7A2B}" destId="{40FC4FFE-8987-4A26-B7F4-8A516F18ADAE}" srcOrd="0" destOrd="0" parTransId="{CAD7EF86-FB23-41F6-BF42-040B36DEFDB1}" sibTransId="{5B62599A-5C9B-48E7-896E-EA782AC60C8B}"/>
    <dgm:cxn modelId="{676D3A6A-6EA7-4483-BB12-0BD4A7D7AF9D}" type="presOf" srcId="{01A66772-F185-4D58-B8BB-E9370D7A7A2B}" destId="{50B3CE7C-E10B-4E23-BD93-03664997C932}" srcOrd="0" destOrd="0" presId="urn:microsoft.com/office/officeart/2018/5/layout/IconCircleLabelList"/>
    <dgm:cxn modelId="{1496FC70-DB8B-48D4-98DE-DD2856E389EE}" type="presOf" srcId="{1C383F32-22E8-4F62-A3E0-BDC3D5F48992}" destId="{1AEDC777-00B3-41D7-9AE1-23D741E941C3}" srcOrd="0" destOrd="0" presId="urn:microsoft.com/office/officeart/2018/5/layout/IconCircleLabelList"/>
    <dgm:cxn modelId="{C4CCE57E-E871-46D6-BAD5-880252C95D22}" srcId="{01A66772-F185-4D58-B8BB-E9370D7A7A2B}" destId="{1C383F32-22E8-4F62-A3E0-BDC3D5F48992}" srcOrd="2" destOrd="0" parTransId="{A7920A2F-3244-4159-AF04-6A1D38B7B317}" sibTransId="{8500F72A-2C6D-4FDF-9C1D-CA691380EB0B}"/>
    <dgm:cxn modelId="{355227E3-55E0-4343-BC8D-FC0EB1694F48}" type="presOf" srcId="{40FC4FFE-8987-4A26-B7F4-8A516F18ADAE}" destId="{127117FB-F8A7-4A20-A8A7-EC686DDC76D0}" srcOrd="0" destOrd="0" presId="urn:microsoft.com/office/officeart/2018/5/layout/IconCircleLabelList"/>
    <dgm:cxn modelId="{555498CB-3ED1-404E-A25F-EB243EFC5FB1}" type="presParOf" srcId="{50B3CE7C-E10B-4E23-BD93-03664997C932}" destId="{DE9CE479-E4AE-4283-AEF1-10C1535B4324}" srcOrd="0" destOrd="0" presId="urn:microsoft.com/office/officeart/2018/5/layout/IconCircleLabelList"/>
    <dgm:cxn modelId="{11F12D49-CD08-4D50-BD13-3ECBC3A476A4}" type="presParOf" srcId="{DE9CE479-E4AE-4283-AEF1-10C1535B4324}" destId="{B59FCF02-CAD2-4D6F-9542-AD86711168CA}" srcOrd="0" destOrd="0" presId="urn:microsoft.com/office/officeart/2018/5/layout/IconCircleLabelList"/>
    <dgm:cxn modelId="{F443A659-540B-487B-97F9-49219CF60D6B}" type="presParOf" srcId="{DE9CE479-E4AE-4283-AEF1-10C1535B4324}" destId="{7C175B98-93F4-4D7C-BB95-1514AB879CD5}" srcOrd="1" destOrd="0" presId="urn:microsoft.com/office/officeart/2018/5/layout/IconCircleLabelList"/>
    <dgm:cxn modelId="{A503D7AB-7D64-4163-93B5-1CEEDAE81823}" type="presParOf" srcId="{DE9CE479-E4AE-4283-AEF1-10C1535B4324}" destId="{677A3090-5F01-43FD-9FA6-C0420AD80FD6}" srcOrd="2" destOrd="0" presId="urn:microsoft.com/office/officeart/2018/5/layout/IconCircleLabelList"/>
    <dgm:cxn modelId="{780188ED-7DCE-45BB-B6AF-91BE48969612}" type="presParOf" srcId="{DE9CE479-E4AE-4283-AEF1-10C1535B4324}" destId="{127117FB-F8A7-4A20-A8A7-EC686DDC76D0}" srcOrd="3" destOrd="0" presId="urn:microsoft.com/office/officeart/2018/5/layout/IconCircleLabelList"/>
    <dgm:cxn modelId="{155719F8-A89B-4E96-BC49-C48BC717F480}" type="presParOf" srcId="{50B3CE7C-E10B-4E23-BD93-03664997C932}" destId="{FD1EED9C-83D3-41AD-A09B-D3B36354168F}" srcOrd="1" destOrd="0" presId="urn:microsoft.com/office/officeart/2018/5/layout/IconCircleLabelList"/>
    <dgm:cxn modelId="{2772E199-56B0-4310-A55E-67D00CA3E59E}" type="presParOf" srcId="{50B3CE7C-E10B-4E23-BD93-03664997C932}" destId="{C998AB0A-577D-44AA-A068-F634DDE7BD47}" srcOrd="2" destOrd="0" presId="urn:microsoft.com/office/officeart/2018/5/layout/IconCircleLabelList"/>
    <dgm:cxn modelId="{4E351D18-D97F-4B92-A608-2E9600B91C28}" type="presParOf" srcId="{C998AB0A-577D-44AA-A068-F634DDE7BD47}" destId="{BCD8CDD9-0C56-4401-ADB1-8B48DAB2C96F}" srcOrd="0" destOrd="0" presId="urn:microsoft.com/office/officeart/2018/5/layout/IconCircleLabelList"/>
    <dgm:cxn modelId="{B3DC724C-4569-4E9D-BD5A-49E4CD991FD0}" type="presParOf" srcId="{C998AB0A-577D-44AA-A068-F634DDE7BD47}" destId="{DB4CA7C4-FCA1-4127-B20A-2A5C031A3CF4}" srcOrd="1" destOrd="0" presId="urn:microsoft.com/office/officeart/2018/5/layout/IconCircleLabelList"/>
    <dgm:cxn modelId="{AD1AB552-CCE0-4911-BB9E-5D4A60B21F4F}" type="presParOf" srcId="{C998AB0A-577D-44AA-A068-F634DDE7BD47}" destId="{9B0C8FBF-0BDD-48A5-967E-F3FE71659F6A}" srcOrd="2" destOrd="0" presId="urn:microsoft.com/office/officeart/2018/5/layout/IconCircleLabelList"/>
    <dgm:cxn modelId="{8558F796-2D01-40FE-A21A-7530EEBC3BC3}" type="presParOf" srcId="{C998AB0A-577D-44AA-A068-F634DDE7BD47}" destId="{7E6FE37A-5DB0-4899-9FCB-0CE39BC185F8}" srcOrd="3" destOrd="0" presId="urn:microsoft.com/office/officeart/2018/5/layout/IconCircleLabelList"/>
    <dgm:cxn modelId="{1532E2BE-82E9-40A4-A6F7-40B60FC879AE}" type="presParOf" srcId="{50B3CE7C-E10B-4E23-BD93-03664997C932}" destId="{5A266296-0042-402F-92EF-D59AB148E92E}" srcOrd="3" destOrd="0" presId="urn:microsoft.com/office/officeart/2018/5/layout/IconCircleLabelList"/>
    <dgm:cxn modelId="{3A7F4DB9-1469-4F58-B633-24B7EEE084D1}" type="presParOf" srcId="{50B3CE7C-E10B-4E23-BD93-03664997C932}" destId="{ECFA770B-DE2C-4683-A038-58D0FE44BC27}" srcOrd="4" destOrd="0" presId="urn:microsoft.com/office/officeart/2018/5/layout/IconCircleLabelList"/>
    <dgm:cxn modelId="{91311827-CDAC-4BA8-B4A3-117AFD1CEE2D}" type="presParOf" srcId="{ECFA770B-DE2C-4683-A038-58D0FE44BC27}" destId="{FF93E135-77D6-48A0-8871-9BC93D705D06}" srcOrd="0" destOrd="0" presId="urn:microsoft.com/office/officeart/2018/5/layout/IconCircleLabelList"/>
    <dgm:cxn modelId="{83B7CA40-11B7-4507-8422-A40F02D469B2}" type="presParOf" srcId="{ECFA770B-DE2C-4683-A038-58D0FE44BC27}" destId="{39509775-983E-4110-B989-EE2CD6514BE0}" srcOrd="1" destOrd="0" presId="urn:microsoft.com/office/officeart/2018/5/layout/IconCircleLabelList"/>
    <dgm:cxn modelId="{A44BB251-01EB-4DEF-A28C-6D495183E4DC}" type="presParOf" srcId="{ECFA770B-DE2C-4683-A038-58D0FE44BC27}" destId="{493B43B2-705C-4AE5-8A77-D8DEEDA1B5CF}" srcOrd="2" destOrd="0" presId="urn:microsoft.com/office/officeart/2018/5/layout/IconCircleLabelList"/>
    <dgm:cxn modelId="{1EFA52DF-3C80-4DAA-BED6-AFE2F81796B2}" type="presParOf" srcId="{ECFA770B-DE2C-4683-A038-58D0FE44BC27}" destId="{1AEDC777-00B3-41D7-9AE1-23D741E941C3}"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922A52-466C-4741-A740-C16C23FD8872}" type="doc">
      <dgm:prSet loTypeId="urn:microsoft.com/office/officeart/2005/8/layout/chevron1" loCatId="process" qsTypeId="urn:microsoft.com/office/officeart/2005/8/quickstyle/simple1" qsCatId="simple" csTypeId="urn:microsoft.com/office/officeart/2005/8/colors/accent1_2" csCatId="accent1" phldr="1"/>
      <dgm:spPr/>
    </dgm:pt>
    <dgm:pt modelId="{54F6794A-ACCD-430A-A48D-2B8D4A4F134C}">
      <dgm:prSet phldrT="[Text]"/>
      <dgm:spPr/>
      <dgm:t>
        <a:bodyPr/>
        <a:lstStyle/>
        <a:p>
          <a:r>
            <a:rPr lang="de-CH" dirty="0"/>
            <a:t>EDA</a:t>
          </a:r>
        </a:p>
      </dgm:t>
    </dgm:pt>
    <dgm:pt modelId="{3B3DFEF3-05AC-46A3-A59A-E1A27927D455}" type="parTrans" cxnId="{F92831A3-332D-40C7-BE53-0F29E27067FA}">
      <dgm:prSet/>
      <dgm:spPr/>
      <dgm:t>
        <a:bodyPr/>
        <a:lstStyle/>
        <a:p>
          <a:endParaRPr lang="de-CH"/>
        </a:p>
      </dgm:t>
    </dgm:pt>
    <dgm:pt modelId="{7EAFC7A2-072E-4968-8E52-BD4E80AB53E5}" type="sibTrans" cxnId="{F92831A3-332D-40C7-BE53-0F29E27067FA}">
      <dgm:prSet/>
      <dgm:spPr/>
      <dgm:t>
        <a:bodyPr/>
        <a:lstStyle/>
        <a:p>
          <a:endParaRPr lang="de-CH"/>
        </a:p>
      </dgm:t>
    </dgm:pt>
    <dgm:pt modelId="{140610D9-CC60-4BAF-B668-B6717A0AF7A7}">
      <dgm:prSet phldrT="[Text]"/>
      <dgm:spPr/>
      <dgm:t>
        <a:bodyPr/>
        <a:lstStyle/>
        <a:p>
          <a:r>
            <a:rPr lang="de-CH" dirty="0" err="1"/>
            <a:t>Preprocessing</a:t>
          </a:r>
          <a:endParaRPr lang="de-CH" dirty="0"/>
        </a:p>
      </dgm:t>
    </dgm:pt>
    <dgm:pt modelId="{D0A04803-CBA3-4C48-91E0-B86C8A00DB44}" type="parTrans" cxnId="{F0CDA981-DD2E-4222-9620-D68477829281}">
      <dgm:prSet/>
      <dgm:spPr/>
      <dgm:t>
        <a:bodyPr/>
        <a:lstStyle/>
        <a:p>
          <a:endParaRPr lang="de-CH"/>
        </a:p>
      </dgm:t>
    </dgm:pt>
    <dgm:pt modelId="{942A49EB-B182-43CF-B33F-E973B4D4D48F}" type="sibTrans" cxnId="{F0CDA981-DD2E-4222-9620-D68477829281}">
      <dgm:prSet/>
      <dgm:spPr/>
      <dgm:t>
        <a:bodyPr/>
        <a:lstStyle/>
        <a:p>
          <a:endParaRPr lang="de-CH"/>
        </a:p>
      </dgm:t>
    </dgm:pt>
    <dgm:pt modelId="{0A3C2C3B-D571-4F4C-BF4F-B62156200204}">
      <dgm:prSet phldrT="[Text]"/>
      <dgm:spPr/>
      <dgm:t>
        <a:bodyPr/>
        <a:lstStyle/>
        <a:p>
          <a:r>
            <a:rPr lang="de-CH" dirty="0"/>
            <a:t>Clustering</a:t>
          </a:r>
        </a:p>
      </dgm:t>
    </dgm:pt>
    <dgm:pt modelId="{1CA70EDC-1D7C-4E4C-A5DF-709E82CB87EB}" type="parTrans" cxnId="{92F192DA-FF21-4929-9B00-EA74709DA0AF}">
      <dgm:prSet/>
      <dgm:spPr/>
      <dgm:t>
        <a:bodyPr/>
        <a:lstStyle/>
        <a:p>
          <a:endParaRPr lang="de-CH"/>
        </a:p>
      </dgm:t>
    </dgm:pt>
    <dgm:pt modelId="{5BF5B226-B8C2-43A4-B9F6-C45021A5A245}" type="sibTrans" cxnId="{92F192DA-FF21-4929-9B00-EA74709DA0AF}">
      <dgm:prSet/>
      <dgm:spPr/>
      <dgm:t>
        <a:bodyPr/>
        <a:lstStyle/>
        <a:p>
          <a:endParaRPr lang="de-CH"/>
        </a:p>
      </dgm:t>
    </dgm:pt>
    <dgm:pt modelId="{D3E55AB4-7713-458F-AF82-B844A20AA19A}">
      <dgm:prSet phldrT="[Text]"/>
      <dgm:spPr/>
      <dgm:t>
        <a:bodyPr/>
        <a:lstStyle/>
        <a:p>
          <a:r>
            <a:rPr lang="de-CH" dirty="0"/>
            <a:t>Evaluation</a:t>
          </a:r>
        </a:p>
      </dgm:t>
    </dgm:pt>
    <dgm:pt modelId="{45615611-0EB7-4AED-AE92-008E038A367C}" type="parTrans" cxnId="{C4943A0D-D278-4531-BC8B-62D252ED4495}">
      <dgm:prSet/>
      <dgm:spPr/>
      <dgm:t>
        <a:bodyPr/>
        <a:lstStyle/>
        <a:p>
          <a:endParaRPr lang="de-CH"/>
        </a:p>
      </dgm:t>
    </dgm:pt>
    <dgm:pt modelId="{EA99A339-FD04-47DF-B03C-662602BE17DF}" type="sibTrans" cxnId="{C4943A0D-D278-4531-BC8B-62D252ED4495}">
      <dgm:prSet/>
      <dgm:spPr/>
      <dgm:t>
        <a:bodyPr/>
        <a:lstStyle/>
        <a:p>
          <a:endParaRPr lang="de-CH"/>
        </a:p>
      </dgm:t>
    </dgm:pt>
    <dgm:pt modelId="{5CFC480D-2D45-4445-8BDC-EEDF19075EF8}" type="pres">
      <dgm:prSet presAssocID="{28922A52-466C-4741-A740-C16C23FD8872}" presName="Name0" presStyleCnt="0">
        <dgm:presLayoutVars>
          <dgm:dir/>
          <dgm:animLvl val="lvl"/>
          <dgm:resizeHandles val="exact"/>
        </dgm:presLayoutVars>
      </dgm:prSet>
      <dgm:spPr/>
    </dgm:pt>
    <dgm:pt modelId="{ADF02BCF-2759-4B5C-BE5C-9CE32A1DECFB}" type="pres">
      <dgm:prSet presAssocID="{54F6794A-ACCD-430A-A48D-2B8D4A4F134C}" presName="parTxOnly" presStyleLbl="node1" presStyleIdx="0" presStyleCnt="4">
        <dgm:presLayoutVars>
          <dgm:chMax val="0"/>
          <dgm:chPref val="0"/>
          <dgm:bulletEnabled val="1"/>
        </dgm:presLayoutVars>
      </dgm:prSet>
      <dgm:spPr/>
    </dgm:pt>
    <dgm:pt modelId="{2637E5C9-857D-43AC-AF56-09D68A2FCB8C}" type="pres">
      <dgm:prSet presAssocID="{7EAFC7A2-072E-4968-8E52-BD4E80AB53E5}" presName="parTxOnlySpace" presStyleCnt="0"/>
      <dgm:spPr/>
    </dgm:pt>
    <dgm:pt modelId="{D3F56335-1BE4-40C4-8429-8115C2925664}" type="pres">
      <dgm:prSet presAssocID="{140610D9-CC60-4BAF-B668-B6717A0AF7A7}" presName="parTxOnly" presStyleLbl="node1" presStyleIdx="1" presStyleCnt="4">
        <dgm:presLayoutVars>
          <dgm:chMax val="0"/>
          <dgm:chPref val="0"/>
          <dgm:bulletEnabled val="1"/>
        </dgm:presLayoutVars>
      </dgm:prSet>
      <dgm:spPr/>
    </dgm:pt>
    <dgm:pt modelId="{38CA1CA2-A001-4A4D-BA53-6587166A4290}" type="pres">
      <dgm:prSet presAssocID="{942A49EB-B182-43CF-B33F-E973B4D4D48F}" presName="parTxOnlySpace" presStyleCnt="0"/>
      <dgm:spPr/>
    </dgm:pt>
    <dgm:pt modelId="{D570EF45-762F-454C-AEE4-94DAB4AEDFAC}" type="pres">
      <dgm:prSet presAssocID="{0A3C2C3B-D571-4F4C-BF4F-B62156200204}" presName="parTxOnly" presStyleLbl="node1" presStyleIdx="2" presStyleCnt="4">
        <dgm:presLayoutVars>
          <dgm:chMax val="0"/>
          <dgm:chPref val="0"/>
          <dgm:bulletEnabled val="1"/>
        </dgm:presLayoutVars>
      </dgm:prSet>
      <dgm:spPr/>
    </dgm:pt>
    <dgm:pt modelId="{54D718E6-9AEB-4112-903C-F4D0BF5A9649}" type="pres">
      <dgm:prSet presAssocID="{5BF5B226-B8C2-43A4-B9F6-C45021A5A245}" presName="parTxOnlySpace" presStyleCnt="0"/>
      <dgm:spPr/>
    </dgm:pt>
    <dgm:pt modelId="{DAF9E252-1AC8-40E3-8CA2-7C21164D0703}" type="pres">
      <dgm:prSet presAssocID="{D3E55AB4-7713-458F-AF82-B844A20AA19A}" presName="parTxOnly" presStyleLbl="node1" presStyleIdx="3" presStyleCnt="4">
        <dgm:presLayoutVars>
          <dgm:chMax val="0"/>
          <dgm:chPref val="0"/>
          <dgm:bulletEnabled val="1"/>
        </dgm:presLayoutVars>
      </dgm:prSet>
      <dgm:spPr/>
    </dgm:pt>
  </dgm:ptLst>
  <dgm:cxnLst>
    <dgm:cxn modelId="{C4943A0D-D278-4531-BC8B-62D252ED4495}" srcId="{28922A52-466C-4741-A740-C16C23FD8872}" destId="{D3E55AB4-7713-458F-AF82-B844A20AA19A}" srcOrd="3" destOrd="0" parTransId="{45615611-0EB7-4AED-AE92-008E038A367C}" sibTransId="{EA99A339-FD04-47DF-B03C-662602BE17DF}"/>
    <dgm:cxn modelId="{F0CDA981-DD2E-4222-9620-D68477829281}" srcId="{28922A52-466C-4741-A740-C16C23FD8872}" destId="{140610D9-CC60-4BAF-B668-B6717A0AF7A7}" srcOrd="1" destOrd="0" parTransId="{D0A04803-CBA3-4C48-91E0-B86C8A00DB44}" sibTransId="{942A49EB-B182-43CF-B33F-E973B4D4D48F}"/>
    <dgm:cxn modelId="{72F76596-632A-427E-AC79-714E7B8C7900}" type="presOf" srcId="{28922A52-466C-4741-A740-C16C23FD8872}" destId="{5CFC480D-2D45-4445-8BDC-EEDF19075EF8}" srcOrd="0" destOrd="0" presId="urn:microsoft.com/office/officeart/2005/8/layout/chevron1"/>
    <dgm:cxn modelId="{B9D8349E-8911-48A4-9CFB-FB62BED6DFC8}" type="presOf" srcId="{D3E55AB4-7713-458F-AF82-B844A20AA19A}" destId="{DAF9E252-1AC8-40E3-8CA2-7C21164D0703}" srcOrd="0" destOrd="0" presId="urn:microsoft.com/office/officeart/2005/8/layout/chevron1"/>
    <dgm:cxn modelId="{8326739E-FDEA-4C84-A818-8717525D404C}" type="presOf" srcId="{54F6794A-ACCD-430A-A48D-2B8D4A4F134C}" destId="{ADF02BCF-2759-4B5C-BE5C-9CE32A1DECFB}" srcOrd="0" destOrd="0" presId="urn:microsoft.com/office/officeart/2005/8/layout/chevron1"/>
    <dgm:cxn modelId="{F92831A3-332D-40C7-BE53-0F29E27067FA}" srcId="{28922A52-466C-4741-A740-C16C23FD8872}" destId="{54F6794A-ACCD-430A-A48D-2B8D4A4F134C}" srcOrd="0" destOrd="0" parTransId="{3B3DFEF3-05AC-46A3-A59A-E1A27927D455}" sibTransId="{7EAFC7A2-072E-4968-8E52-BD4E80AB53E5}"/>
    <dgm:cxn modelId="{60AF4BBB-562A-4EEB-A9AA-70249E6C9400}" type="presOf" srcId="{0A3C2C3B-D571-4F4C-BF4F-B62156200204}" destId="{D570EF45-762F-454C-AEE4-94DAB4AEDFAC}" srcOrd="0" destOrd="0" presId="urn:microsoft.com/office/officeart/2005/8/layout/chevron1"/>
    <dgm:cxn modelId="{92F192DA-FF21-4929-9B00-EA74709DA0AF}" srcId="{28922A52-466C-4741-A740-C16C23FD8872}" destId="{0A3C2C3B-D571-4F4C-BF4F-B62156200204}" srcOrd="2" destOrd="0" parTransId="{1CA70EDC-1D7C-4E4C-A5DF-709E82CB87EB}" sibTransId="{5BF5B226-B8C2-43A4-B9F6-C45021A5A245}"/>
    <dgm:cxn modelId="{A85BAFF8-FA5C-48AC-AC43-C7D9258C2BAC}" type="presOf" srcId="{140610D9-CC60-4BAF-B668-B6717A0AF7A7}" destId="{D3F56335-1BE4-40C4-8429-8115C2925664}" srcOrd="0" destOrd="0" presId="urn:microsoft.com/office/officeart/2005/8/layout/chevron1"/>
    <dgm:cxn modelId="{7044696F-5C76-48A9-81EB-FB3948F45B0F}" type="presParOf" srcId="{5CFC480D-2D45-4445-8BDC-EEDF19075EF8}" destId="{ADF02BCF-2759-4B5C-BE5C-9CE32A1DECFB}" srcOrd="0" destOrd="0" presId="urn:microsoft.com/office/officeart/2005/8/layout/chevron1"/>
    <dgm:cxn modelId="{8C2C327F-C8F3-4A25-8724-3DF4053FAE65}" type="presParOf" srcId="{5CFC480D-2D45-4445-8BDC-EEDF19075EF8}" destId="{2637E5C9-857D-43AC-AF56-09D68A2FCB8C}" srcOrd="1" destOrd="0" presId="urn:microsoft.com/office/officeart/2005/8/layout/chevron1"/>
    <dgm:cxn modelId="{AD93D77F-2277-4B89-8AF5-01E15B83C1F7}" type="presParOf" srcId="{5CFC480D-2D45-4445-8BDC-EEDF19075EF8}" destId="{D3F56335-1BE4-40C4-8429-8115C2925664}" srcOrd="2" destOrd="0" presId="urn:microsoft.com/office/officeart/2005/8/layout/chevron1"/>
    <dgm:cxn modelId="{84E0101B-B878-4B6C-8774-DBC825D991F0}" type="presParOf" srcId="{5CFC480D-2D45-4445-8BDC-EEDF19075EF8}" destId="{38CA1CA2-A001-4A4D-BA53-6587166A4290}" srcOrd="3" destOrd="0" presId="urn:microsoft.com/office/officeart/2005/8/layout/chevron1"/>
    <dgm:cxn modelId="{E5084758-94AC-4DE3-A464-FDB5A7E2F282}" type="presParOf" srcId="{5CFC480D-2D45-4445-8BDC-EEDF19075EF8}" destId="{D570EF45-762F-454C-AEE4-94DAB4AEDFAC}" srcOrd="4" destOrd="0" presId="urn:microsoft.com/office/officeart/2005/8/layout/chevron1"/>
    <dgm:cxn modelId="{DF6D2C6E-5058-4051-8722-352855BD5A01}" type="presParOf" srcId="{5CFC480D-2D45-4445-8BDC-EEDF19075EF8}" destId="{54D718E6-9AEB-4112-903C-F4D0BF5A9649}" srcOrd="5" destOrd="0" presId="urn:microsoft.com/office/officeart/2005/8/layout/chevron1"/>
    <dgm:cxn modelId="{BFC0FE2E-010C-44DF-B14C-BFD4835326D1}" type="presParOf" srcId="{5CFC480D-2D45-4445-8BDC-EEDF19075EF8}" destId="{DAF9E252-1AC8-40E3-8CA2-7C21164D0703}"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FCF02-CAD2-4D6F-9542-AD86711168CA}">
      <dsp:nvSpPr>
        <dsp:cNvPr id="0" name=""/>
        <dsp:cNvSpPr/>
      </dsp:nvSpPr>
      <dsp:spPr>
        <a:xfrm>
          <a:off x="614381" y="503862"/>
          <a:ext cx="1749937" cy="1749937"/>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7C175B98-93F4-4D7C-BB95-1514AB879CD5}">
      <dsp:nvSpPr>
        <dsp:cNvPr id="0" name=""/>
        <dsp:cNvSpPr/>
      </dsp:nvSpPr>
      <dsp:spPr>
        <a:xfrm>
          <a:off x="987318" y="876800"/>
          <a:ext cx="1004062" cy="100406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7117FB-F8A7-4A20-A8A7-EC686DDC76D0}">
      <dsp:nvSpPr>
        <dsp:cNvPr id="0" name=""/>
        <dsp:cNvSpPr/>
      </dsp:nvSpPr>
      <dsp:spPr>
        <a:xfrm>
          <a:off x="54974" y="2798862"/>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755650" rtl="0">
            <a:lnSpc>
              <a:spcPct val="100000"/>
            </a:lnSpc>
            <a:spcBef>
              <a:spcPct val="0"/>
            </a:spcBef>
            <a:spcAft>
              <a:spcPct val="35000"/>
            </a:spcAft>
            <a:buNone/>
            <a:defRPr cap="all"/>
          </a:pPr>
          <a:r>
            <a:rPr lang="en-US" sz="1700" b="0" kern="1200" dirty="0"/>
            <a:t>How can malls tailor marketing to diverse customers?</a:t>
          </a:r>
          <a:endParaRPr lang="fr-FR" sz="1700" kern="1200" noProof="0" dirty="0"/>
        </a:p>
      </dsp:txBody>
      <dsp:txXfrm>
        <a:off x="54974" y="2798862"/>
        <a:ext cx="2868750" cy="720000"/>
      </dsp:txXfrm>
    </dsp:sp>
    <dsp:sp modelId="{BCD8CDD9-0C56-4401-ADB1-8B48DAB2C96F}">
      <dsp:nvSpPr>
        <dsp:cNvPr id="0" name=""/>
        <dsp:cNvSpPr/>
      </dsp:nvSpPr>
      <dsp:spPr>
        <a:xfrm>
          <a:off x="3985162" y="503862"/>
          <a:ext cx="1749937" cy="1749937"/>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DB4CA7C4-FCA1-4127-B20A-2A5C031A3CF4}">
      <dsp:nvSpPr>
        <dsp:cNvPr id="0" name=""/>
        <dsp:cNvSpPr/>
      </dsp:nvSpPr>
      <dsp:spPr>
        <a:xfrm>
          <a:off x="4358099" y="876800"/>
          <a:ext cx="1004062" cy="1004062"/>
        </a:xfrm>
        <a:prstGeom prst="rect">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6FE37A-5DB0-4899-9FCB-0CE39BC185F8}">
      <dsp:nvSpPr>
        <dsp:cNvPr id="0" name=""/>
        <dsp:cNvSpPr/>
      </dsp:nvSpPr>
      <dsp:spPr>
        <a:xfrm>
          <a:off x="3425756" y="2798862"/>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755650" rtl="0">
            <a:lnSpc>
              <a:spcPct val="100000"/>
            </a:lnSpc>
            <a:spcBef>
              <a:spcPct val="0"/>
            </a:spcBef>
            <a:spcAft>
              <a:spcPct val="35000"/>
            </a:spcAft>
            <a:buNone/>
            <a:defRPr cap="all"/>
          </a:pPr>
          <a:r>
            <a:rPr lang="en-US" sz="1700" b="0" kern="1200" dirty="0"/>
            <a:t>No predefined customer groups in raw data.</a:t>
          </a:r>
          <a:endParaRPr lang="fr-FR" sz="1700" kern="1200" noProof="0" dirty="0"/>
        </a:p>
      </dsp:txBody>
      <dsp:txXfrm>
        <a:off x="3425756" y="2798862"/>
        <a:ext cx="2868750" cy="720000"/>
      </dsp:txXfrm>
    </dsp:sp>
    <dsp:sp modelId="{FF93E135-77D6-48A0-8871-9BC93D705D06}">
      <dsp:nvSpPr>
        <dsp:cNvPr id="0" name=""/>
        <dsp:cNvSpPr/>
      </dsp:nvSpPr>
      <dsp:spPr>
        <a:xfrm>
          <a:off x="7355943" y="503862"/>
          <a:ext cx="1749937" cy="1749937"/>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39509775-983E-4110-B989-EE2CD6514BE0}">
      <dsp:nvSpPr>
        <dsp:cNvPr id="0" name=""/>
        <dsp:cNvSpPr/>
      </dsp:nvSpPr>
      <dsp:spPr>
        <a:xfrm>
          <a:off x="7760960" y="828675"/>
          <a:ext cx="1004062" cy="1004062"/>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EDC777-00B3-41D7-9AE1-23D741E941C3}">
      <dsp:nvSpPr>
        <dsp:cNvPr id="0" name=""/>
        <dsp:cNvSpPr/>
      </dsp:nvSpPr>
      <dsp:spPr>
        <a:xfrm>
          <a:off x="6796537" y="2798862"/>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755650" rtl="0">
            <a:lnSpc>
              <a:spcPct val="100000"/>
            </a:lnSpc>
            <a:spcBef>
              <a:spcPct val="0"/>
            </a:spcBef>
            <a:spcAft>
              <a:spcPct val="35000"/>
            </a:spcAft>
            <a:buNone/>
            <a:defRPr cap="all"/>
          </a:pPr>
          <a:r>
            <a:rPr lang="en-US" sz="1700" b="0" kern="1200" dirty="0"/>
            <a:t>Goal: Segment customers using demographics and spending behavior.</a:t>
          </a:r>
          <a:endParaRPr lang="fr-FR" sz="1700" kern="1200" noProof="0" dirty="0"/>
        </a:p>
      </dsp:txBody>
      <dsp:txXfrm>
        <a:off x="6796537" y="2798862"/>
        <a:ext cx="2868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F02BCF-2759-4B5C-BE5C-9CE32A1DECFB}">
      <dsp:nvSpPr>
        <dsp:cNvPr id="0" name=""/>
        <dsp:cNvSpPr/>
      </dsp:nvSpPr>
      <dsp:spPr>
        <a:xfrm>
          <a:off x="3770" y="1098201"/>
          <a:ext cx="2194718" cy="87788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de-CH" sz="1700" kern="1200" dirty="0"/>
            <a:t>EDA</a:t>
          </a:r>
        </a:p>
      </dsp:txBody>
      <dsp:txXfrm>
        <a:off x="442714" y="1098201"/>
        <a:ext cx="1316831" cy="877887"/>
      </dsp:txXfrm>
    </dsp:sp>
    <dsp:sp modelId="{D3F56335-1BE4-40C4-8429-8115C2925664}">
      <dsp:nvSpPr>
        <dsp:cNvPr id="0" name=""/>
        <dsp:cNvSpPr/>
      </dsp:nvSpPr>
      <dsp:spPr>
        <a:xfrm>
          <a:off x="1979017" y="1098201"/>
          <a:ext cx="2194718" cy="87788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de-CH" sz="1700" kern="1200" dirty="0" err="1"/>
            <a:t>Preprocessing</a:t>
          </a:r>
          <a:endParaRPr lang="de-CH" sz="1700" kern="1200" dirty="0"/>
        </a:p>
      </dsp:txBody>
      <dsp:txXfrm>
        <a:off x="2417961" y="1098201"/>
        <a:ext cx="1316831" cy="877887"/>
      </dsp:txXfrm>
    </dsp:sp>
    <dsp:sp modelId="{D570EF45-762F-454C-AEE4-94DAB4AEDFAC}">
      <dsp:nvSpPr>
        <dsp:cNvPr id="0" name=""/>
        <dsp:cNvSpPr/>
      </dsp:nvSpPr>
      <dsp:spPr>
        <a:xfrm>
          <a:off x="3954264" y="1098201"/>
          <a:ext cx="2194718" cy="87788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de-CH" sz="1700" kern="1200" dirty="0"/>
            <a:t>Clustering</a:t>
          </a:r>
        </a:p>
      </dsp:txBody>
      <dsp:txXfrm>
        <a:off x="4393208" y="1098201"/>
        <a:ext cx="1316831" cy="877887"/>
      </dsp:txXfrm>
    </dsp:sp>
    <dsp:sp modelId="{DAF9E252-1AC8-40E3-8CA2-7C21164D0703}">
      <dsp:nvSpPr>
        <dsp:cNvPr id="0" name=""/>
        <dsp:cNvSpPr/>
      </dsp:nvSpPr>
      <dsp:spPr>
        <a:xfrm>
          <a:off x="5929510" y="1098201"/>
          <a:ext cx="2194718" cy="87788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de-CH" sz="1700" kern="1200" dirty="0"/>
            <a:t>Evaluation</a:t>
          </a:r>
        </a:p>
      </dsp:txBody>
      <dsp:txXfrm>
        <a:off x="6368454" y="1098201"/>
        <a:ext cx="1316831" cy="877887"/>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Liste d’icônes avec cercles et étiquettes"/>
  <dgm:desc val="Permet de représenter des blocs d’informations non séquentiels ou groupés accompagnés d’éléments visuels associés. Fonctionne de manière optimale avec des icônes ou de petites images avec de courtes légendes de texte."/>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757FDB26-16AF-4C82-AF7A-92449513F3F4}" type="datetime1">
              <a:rPr lang="fr-FR" smtClean="0"/>
              <a:t>20/04/2025</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B53ADFC-ABB8-401A-BB24-33FDAFEDCEBD}" type="slidenum">
              <a:rPr lang="fr-FR" smtClean="0"/>
              <a:t>‹Nr.›</a:t>
            </a:fld>
            <a:endParaRPr lang="fr-FR"/>
          </a:p>
        </p:txBody>
      </p:sp>
    </p:spTree>
    <p:extLst>
      <p:ext uri="{BB962C8B-B14F-4D97-AF65-F5344CB8AC3E}">
        <p14:creationId xmlns:p14="http://schemas.microsoft.com/office/powerpoint/2010/main" val="27332493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360E9541-3375-4528-AC9C-1D7FD00C3017}" type="datetime1">
              <a:rPr lang="fr-FR" noProof="0" smtClean="0"/>
              <a:t>20/04/2025</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B725628-3A68-42F4-BA86-981817953149}" type="slidenum">
              <a:rPr lang="fr-FR" noProof="0" smtClean="0"/>
              <a:t>‹Nr.›</a:t>
            </a:fld>
            <a:endParaRPr lang="fr-FR" noProof="0"/>
          </a:p>
        </p:txBody>
      </p:sp>
    </p:spTree>
    <p:extLst>
      <p:ext uri="{BB962C8B-B14F-4D97-AF65-F5344CB8AC3E}">
        <p14:creationId xmlns:p14="http://schemas.microsoft.com/office/powerpoint/2010/main" val="64925861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4B725628-3A68-42F4-BA86-981817953149}" type="slidenum">
              <a:rPr lang="fr-FR" smtClean="0"/>
              <a:t>1</a:t>
            </a:fld>
            <a:endParaRPr lang="fr-FR"/>
          </a:p>
        </p:txBody>
      </p:sp>
    </p:spTree>
    <p:extLst>
      <p:ext uri="{BB962C8B-B14F-4D97-AF65-F5344CB8AC3E}">
        <p14:creationId xmlns:p14="http://schemas.microsoft.com/office/powerpoint/2010/main" val="3859257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9082A-191E-2D3F-1FCC-C164FD5E408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ACAA0A6-0361-D445-BC8E-0CC9F52CC37B}"/>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66CB2912-57C6-D4FC-D01F-5E18D725BE15}"/>
              </a:ext>
            </a:extLst>
          </p:cNvPr>
          <p:cNvSpPr>
            <a:spLocks noGrp="1"/>
          </p:cNvSpPr>
          <p:nvPr>
            <p:ph type="body" idx="1"/>
          </p:nvPr>
        </p:nvSpPr>
        <p:spPr/>
        <p:txBody>
          <a:bodyPr rtlCol="0"/>
          <a:lstStyle/>
          <a:p>
            <a:pPr rtl="0"/>
            <a:endParaRPr lang="fr-FR"/>
          </a:p>
        </p:txBody>
      </p:sp>
      <p:sp>
        <p:nvSpPr>
          <p:cNvPr id="4" name="Espace réservé du numéro de diapositive 3">
            <a:extLst>
              <a:ext uri="{FF2B5EF4-FFF2-40B4-BE49-F238E27FC236}">
                <a16:creationId xmlns:a16="http://schemas.microsoft.com/office/drawing/2014/main" id="{815BEE51-F578-481A-229A-75E4A2CBE10D}"/>
              </a:ext>
            </a:extLst>
          </p:cNvPr>
          <p:cNvSpPr>
            <a:spLocks noGrp="1"/>
          </p:cNvSpPr>
          <p:nvPr>
            <p:ph type="sldNum" sz="quarter" idx="10"/>
          </p:nvPr>
        </p:nvSpPr>
        <p:spPr/>
        <p:txBody>
          <a:bodyPr rtlCol="0"/>
          <a:lstStyle/>
          <a:p>
            <a:pPr rtl="0"/>
            <a:fld id="{4B725628-3A68-42F4-BA86-981817953149}" type="slidenum">
              <a:rPr lang="fr-FR" smtClean="0"/>
              <a:t>10</a:t>
            </a:fld>
            <a:endParaRPr lang="fr-FR"/>
          </a:p>
        </p:txBody>
      </p:sp>
    </p:spTree>
    <p:extLst>
      <p:ext uri="{BB962C8B-B14F-4D97-AF65-F5344CB8AC3E}">
        <p14:creationId xmlns:p14="http://schemas.microsoft.com/office/powerpoint/2010/main" val="1169610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94F0C0-034E-B85E-C4B8-817E7C494FB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577AA0B-EAAE-B4AB-5841-340E2DDDDDFE}"/>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8F51A7B5-1910-D55B-5372-3E9CC66B6FCE}"/>
              </a:ext>
            </a:extLst>
          </p:cNvPr>
          <p:cNvSpPr>
            <a:spLocks noGrp="1"/>
          </p:cNvSpPr>
          <p:nvPr>
            <p:ph type="body" idx="1"/>
          </p:nvPr>
        </p:nvSpPr>
        <p:spPr/>
        <p:txBody>
          <a:bodyPr rtlCol="0"/>
          <a:lstStyle/>
          <a:p>
            <a:pPr rtl="0"/>
            <a:endParaRPr lang="fr-FR"/>
          </a:p>
        </p:txBody>
      </p:sp>
      <p:sp>
        <p:nvSpPr>
          <p:cNvPr id="4" name="Espace réservé du numéro de diapositive 3">
            <a:extLst>
              <a:ext uri="{FF2B5EF4-FFF2-40B4-BE49-F238E27FC236}">
                <a16:creationId xmlns:a16="http://schemas.microsoft.com/office/drawing/2014/main" id="{9CA9E996-4B1F-7D97-62B4-8A019AFEA741}"/>
              </a:ext>
            </a:extLst>
          </p:cNvPr>
          <p:cNvSpPr>
            <a:spLocks noGrp="1"/>
          </p:cNvSpPr>
          <p:nvPr>
            <p:ph type="sldNum" sz="quarter" idx="10"/>
          </p:nvPr>
        </p:nvSpPr>
        <p:spPr/>
        <p:txBody>
          <a:bodyPr rtlCol="0"/>
          <a:lstStyle/>
          <a:p>
            <a:pPr rtl="0"/>
            <a:fld id="{4B725628-3A68-42F4-BA86-981817953149}" type="slidenum">
              <a:rPr lang="fr-FR" smtClean="0"/>
              <a:t>11</a:t>
            </a:fld>
            <a:endParaRPr lang="fr-FR"/>
          </a:p>
        </p:txBody>
      </p:sp>
    </p:spTree>
    <p:extLst>
      <p:ext uri="{BB962C8B-B14F-4D97-AF65-F5344CB8AC3E}">
        <p14:creationId xmlns:p14="http://schemas.microsoft.com/office/powerpoint/2010/main" val="1889234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4B725628-3A68-42F4-BA86-981817953149}" type="slidenum">
              <a:rPr lang="fr-FR" smtClean="0"/>
              <a:t>2</a:t>
            </a:fld>
            <a:endParaRPr lang="fr-FR"/>
          </a:p>
        </p:txBody>
      </p:sp>
    </p:spTree>
    <p:extLst>
      <p:ext uri="{BB962C8B-B14F-4D97-AF65-F5344CB8AC3E}">
        <p14:creationId xmlns:p14="http://schemas.microsoft.com/office/powerpoint/2010/main" val="3959845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45319-7B60-B5D6-CCF7-AF8A77ED9CE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728F17D-9FD1-5BBE-612C-8F391E0CF88B}"/>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9086BC08-7019-0F61-335D-362C4350B064}"/>
              </a:ext>
            </a:extLst>
          </p:cNvPr>
          <p:cNvSpPr>
            <a:spLocks noGrp="1"/>
          </p:cNvSpPr>
          <p:nvPr>
            <p:ph type="body" idx="1"/>
          </p:nvPr>
        </p:nvSpPr>
        <p:spPr/>
        <p:txBody>
          <a:bodyPr rtlCol="0"/>
          <a:lstStyle/>
          <a:p>
            <a:pPr rtl="0"/>
            <a:endParaRPr lang="fr-FR"/>
          </a:p>
        </p:txBody>
      </p:sp>
      <p:sp>
        <p:nvSpPr>
          <p:cNvPr id="4" name="Espace réservé du numéro de diapositive 3">
            <a:extLst>
              <a:ext uri="{FF2B5EF4-FFF2-40B4-BE49-F238E27FC236}">
                <a16:creationId xmlns:a16="http://schemas.microsoft.com/office/drawing/2014/main" id="{A91A7494-8F17-BDF5-DE9A-2EBD84D68943}"/>
              </a:ext>
            </a:extLst>
          </p:cNvPr>
          <p:cNvSpPr>
            <a:spLocks noGrp="1"/>
          </p:cNvSpPr>
          <p:nvPr>
            <p:ph type="sldNum" sz="quarter" idx="10"/>
          </p:nvPr>
        </p:nvSpPr>
        <p:spPr/>
        <p:txBody>
          <a:bodyPr rtlCol="0"/>
          <a:lstStyle/>
          <a:p>
            <a:pPr rtl="0"/>
            <a:fld id="{4B725628-3A68-42F4-BA86-981817953149}" type="slidenum">
              <a:rPr lang="fr-FR" smtClean="0"/>
              <a:t>3</a:t>
            </a:fld>
            <a:endParaRPr lang="fr-FR"/>
          </a:p>
        </p:txBody>
      </p:sp>
    </p:spTree>
    <p:extLst>
      <p:ext uri="{BB962C8B-B14F-4D97-AF65-F5344CB8AC3E}">
        <p14:creationId xmlns:p14="http://schemas.microsoft.com/office/powerpoint/2010/main" val="720006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FD0D6-210F-5BDF-E079-6FBB77896C3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6FCB6DA-4F16-A337-BC2A-7B33584E20EB}"/>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AC77DF38-2BD3-78D1-58D5-FDC7690E1D43}"/>
              </a:ext>
            </a:extLst>
          </p:cNvPr>
          <p:cNvSpPr>
            <a:spLocks noGrp="1"/>
          </p:cNvSpPr>
          <p:nvPr>
            <p:ph type="body" idx="1"/>
          </p:nvPr>
        </p:nvSpPr>
        <p:spPr/>
        <p:txBody>
          <a:bodyPr rtlCol="0"/>
          <a:lstStyle/>
          <a:p>
            <a:pPr rtl="0"/>
            <a:endParaRPr lang="fr-FR"/>
          </a:p>
        </p:txBody>
      </p:sp>
      <p:sp>
        <p:nvSpPr>
          <p:cNvPr id="4" name="Espace réservé du numéro de diapositive 3">
            <a:extLst>
              <a:ext uri="{FF2B5EF4-FFF2-40B4-BE49-F238E27FC236}">
                <a16:creationId xmlns:a16="http://schemas.microsoft.com/office/drawing/2014/main" id="{237C0580-0494-523A-2095-8DB8075B6FE7}"/>
              </a:ext>
            </a:extLst>
          </p:cNvPr>
          <p:cNvSpPr>
            <a:spLocks noGrp="1"/>
          </p:cNvSpPr>
          <p:nvPr>
            <p:ph type="sldNum" sz="quarter" idx="10"/>
          </p:nvPr>
        </p:nvSpPr>
        <p:spPr/>
        <p:txBody>
          <a:bodyPr rtlCol="0"/>
          <a:lstStyle/>
          <a:p>
            <a:pPr rtl="0"/>
            <a:fld id="{4B725628-3A68-42F4-BA86-981817953149}" type="slidenum">
              <a:rPr lang="fr-FR" smtClean="0"/>
              <a:t>4</a:t>
            </a:fld>
            <a:endParaRPr lang="fr-FR"/>
          </a:p>
        </p:txBody>
      </p:sp>
    </p:spTree>
    <p:extLst>
      <p:ext uri="{BB962C8B-B14F-4D97-AF65-F5344CB8AC3E}">
        <p14:creationId xmlns:p14="http://schemas.microsoft.com/office/powerpoint/2010/main" val="2534181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E5B6A-3DEC-F749-38ED-A671E80FCED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C052C68-8D67-FB43-487F-4FF39A038642}"/>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C6618C04-F634-76F3-C507-26F9284FC244}"/>
              </a:ext>
            </a:extLst>
          </p:cNvPr>
          <p:cNvSpPr>
            <a:spLocks noGrp="1"/>
          </p:cNvSpPr>
          <p:nvPr>
            <p:ph type="body" idx="1"/>
          </p:nvPr>
        </p:nvSpPr>
        <p:spPr/>
        <p:txBody>
          <a:bodyPr rtlCol="0"/>
          <a:lstStyle/>
          <a:p>
            <a:pPr rtl="0"/>
            <a:endParaRPr lang="fr-FR"/>
          </a:p>
        </p:txBody>
      </p:sp>
      <p:sp>
        <p:nvSpPr>
          <p:cNvPr id="4" name="Espace réservé du numéro de diapositive 3">
            <a:extLst>
              <a:ext uri="{FF2B5EF4-FFF2-40B4-BE49-F238E27FC236}">
                <a16:creationId xmlns:a16="http://schemas.microsoft.com/office/drawing/2014/main" id="{46C09447-B17B-FDC1-E224-45DC1085645C}"/>
              </a:ext>
            </a:extLst>
          </p:cNvPr>
          <p:cNvSpPr>
            <a:spLocks noGrp="1"/>
          </p:cNvSpPr>
          <p:nvPr>
            <p:ph type="sldNum" sz="quarter" idx="10"/>
          </p:nvPr>
        </p:nvSpPr>
        <p:spPr/>
        <p:txBody>
          <a:bodyPr rtlCol="0"/>
          <a:lstStyle/>
          <a:p>
            <a:pPr rtl="0"/>
            <a:fld id="{4B725628-3A68-42F4-BA86-981817953149}" type="slidenum">
              <a:rPr lang="fr-FR" smtClean="0"/>
              <a:t>5</a:t>
            </a:fld>
            <a:endParaRPr lang="fr-FR"/>
          </a:p>
        </p:txBody>
      </p:sp>
    </p:spTree>
    <p:extLst>
      <p:ext uri="{BB962C8B-B14F-4D97-AF65-F5344CB8AC3E}">
        <p14:creationId xmlns:p14="http://schemas.microsoft.com/office/powerpoint/2010/main" val="256402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EBFC16-5C96-A605-F1DA-F7BA9F8FBA4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2DD4FF8-D1DA-973F-7902-9F574D7E53E0}"/>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E1234856-CF0E-2BFC-AA8C-E80BC122BFA6}"/>
              </a:ext>
            </a:extLst>
          </p:cNvPr>
          <p:cNvSpPr>
            <a:spLocks noGrp="1"/>
          </p:cNvSpPr>
          <p:nvPr>
            <p:ph type="body" idx="1"/>
          </p:nvPr>
        </p:nvSpPr>
        <p:spPr/>
        <p:txBody>
          <a:bodyPr rtlCol="0"/>
          <a:lstStyle/>
          <a:p>
            <a:pPr rtl="0"/>
            <a:endParaRPr lang="fr-FR"/>
          </a:p>
        </p:txBody>
      </p:sp>
      <p:sp>
        <p:nvSpPr>
          <p:cNvPr id="4" name="Espace réservé du numéro de diapositive 3">
            <a:extLst>
              <a:ext uri="{FF2B5EF4-FFF2-40B4-BE49-F238E27FC236}">
                <a16:creationId xmlns:a16="http://schemas.microsoft.com/office/drawing/2014/main" id="{F398AD87-0393-ABD1-2AE1-06817795F440}"/>
              </a:ext>
            </a:extLst>
          </p:cNvPr>
          <p:cNvSpPr>
            <a:spLocks noGrp="1"/>
          </p:cNvSpPr>
          <p:nvPr>
            <p:ph type="sldNum" sz="quarter" idx="10"/>
          </p:nvPr>
        </p:nvSpPr>
        <p:spPr/>
        <p:txBody>
          <a:bodyPr rtlCol="0"/>
          <a:lstStyle/>
          <a:p>
            <a:pPr rtl="0"/>
            <a:fld id="{4B725628-3A68-42F4-BA86-981817953149}" type="slidenum">
              <a:rPr lang="fr-FR" smtClean="0"/>
              <a:t>6</a:t>
            </a:fld>
            <a:endParaRPr lang="fr-FR"/>
          </a:p>
        </p:txBody>
      </p:sp>
    </p:spTree>
    <p:extLst>
      <p:ext uri="{BB962C8B-B14F-4D97-AF65-F5344CB8AC3E}">
        <p14:creationId xmlns:p14="http://schemas.microsoft.com/office/powerpoint/2010/main" val="1936042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A9B2F4-6B61-46EE-528B-120479902D8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B8127D7-2B96-91B9-C664-87E75EE3D02C}"/>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0E32E35C-9C6B-0114-1453-5AAA4F66A446}"/>
              </a:ext>
            </a:extLst>
          </p:cNvPr>
          <p:cNvSpPr>
            <a:spLocks noGrp="1"/>
          </p:cNvSpPr>
          <p:nvPr>
            <p:ph type="body" idx="1"/>
          </p:nvPr>
        </p:nvSpPr>
        <p:spPr/>
        <p:txBody>
          <a:bodyPr rtlCol="0"/>
          <a:lstStyle/>
          <a:p>
            <a:pPr rtl="0"/>
            <a:endParaRPr lang="fr-FR"/>
          </a:p>
        </p:txBody>
      </p:sp>
      <p:sp>
        <p:nvSpPr>
          <p:cNvPr id="4" name="Espace réservé du numéro de diapositive 3">
            <a:extLst>
              <a:ext uri="{FF2B5EF4-FFF2-40B4-BE49-F238E27FC236}">
                <a16:creationId xmlns:a16="http://schemas.microsoft.com/office/drawing/2014/main" id="{1A299DD2-7DCC-F6C1-7C77-B915AA01918A}"/>
              </a:ext>
            </a:extLst>
          </p:cNvPr>
          <p:cNvSpPr>
            <a:spLocks noGrp="1"/>
          </p:cNvSpPr>
          <p:nvPr>
            <p:ph type="sldNum" sz="quarter" idx="10"/>
          </p:nvPr>
        </p:nvSpPr>
        <p:spPr/>
        <p:txBody>
          <a:bodyPr rtlCol="0"/>
          <a:lstStyle/>
          <a:p>
            <a:pPr rtl="0"/>
            <a:fld id="{4B725628-3A68-42F4-BA86-981817953149}" type="slidenum">
              <a:rPr lang="fr-FR" smtClean="0"/>
              <a:t>7</a:t>
            </a:fld>
            <a:endParaRPr lang="fr-FR"/>
          </a:p>
        </p:txBody>
      </p:sp>
    </p:spTree>
    <p:extLst>
      <p:ext uri="{BB962C8B-B14F-4D97-AF65-F5344CB8AC3E}">
        <p14:creationId xmlns:p14="http://schemas.microsoft.com/office/powerpoint/2010/main" val="2491078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F38E57-B042-7F14-70B9-6345C9A7E33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DEB8FDF-98BA-E155-FD30-B070AB6C3551}"/>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831820C6-2630-D86C-6D04-0E6ADA7A8F7B}"/>
              </a:ext>
            </a:extLst>
          </p:cNvPr>
          <p:cNvSpPr>
            <a:spLocks noGrp="1"/>
          </p:cNvSpPr>
          <p:nvPr>
            <p:ph type="body" idx="1"/>
          </p:nvPr>
        </p:nvSpPr>
        <p:spPr/>
        <p:txBody>
          <a:bodyPr rtlCol="0"/>
          <a:lstStyle/>
          <a:p>
            <a:pPr rtl="0"/>
            <a:endParaRPr lang="fr-FR"/>
          </a:p>
        </p:txBody>
      </p:sp>
      <p:sp>
        <p:nvSpPr>
          <p:cNvPr id="4" name="Espace réservé du numéro de diapositive 3">
            <a:extLst>
              <a:ext uri="{FF2B5EF4-FFF2-40B4-BE49-F238E27FC236}">
                <a16:creationId xmlns:a16="http://schemas.microsoft.com/office/drawing/2014/main" id="{2DD08131-37A5-2DE1-72F9-AA7BE4D4FF72}"/>
              </a:ext>
            </a:extLst>
          </p:cNvPr>
          <p:cNvSpPr>
            <a:spLocks noGrp="1"/>
          </p:cNvSpPr>
          <p:nvPr>
            <p:ph type="sldNum" sz="quarter" idx="10"/>
          </p:nvPr>
        </p:nvSpPr>
        <p:spPr/>
        <p:txBody>
          <a:bodyPr rtlCol="0"/>
          <a:lstStyle/>
          <a:p>
            <a:pPr rtl="0"/>
            <a:fld id="{4B725628-3A68-42F4-BA86-981817953149}" type="slidenum">
              <a:rPr lang="fr-FR" smtClean="0"/>
              <a:t>8</a:t>
            </a:fld>
            <a:endParaRPr lang="fr-FR"/>
          </a:p>
        </p:txBody>
      </p:sp>
    </p:spTree>
    <p:extLst>
      <p:ext uri="{BB962C8B-B14F-4D97-AF65-F5344CB8AC3E}">
        <p14:creationId xmlns:p14="http://schemas.microsoft.com/office/powerpoint/2010/main" val="4010032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A3E57-9D40-2AF2-0A6D-FF5BFED7613D}"/>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707F0B9-6665-E862-CC46-E28BE31F9C70}"/>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DBC7EF9C-9CD6-A745-A8C9-7FC02075B972}"/>
              </a:ext>
            </a:extLst>
          </p:cNvPr>
          <p:cNvSpPr>
            <a:spLocks noGrp="1"/>
          </p:cNvSpPr>
          <p:nvPr>
            <p:ph type="body" idx="1"/>
          </p:nvPr>
        </p:nvSpPr>
        <p:spPr/>
        <p:txBody>
          <a:bodyPr rtlCol="0"/>
          <a:lstStyle/>
          <a:p>
            <a:pPr rtl="0"/>
            <a:endParaRPr lang="fr-FR"/>
          </a:p>
        </p:txBody>
      </p:sp>
      <p:sp>
        <p:nvSpPr>
          <p:cNvPr id="4" name="Espace réservé du numéro de diapositive 3">
            <a:extLst>
              <a:ext uri="{FF2B5EF4-FFF2-40B4-BE49-F238E27FC236}">
                <a16:creationId xmlns:a16="http://schemas.microsoft.com/office/drawing/2014/main" id="{8090F1F0-732D-21F2-F368-2DF1471422A5}"/>
              </a:ext>
            </a:extLst>
          </p:cNvPr>
          <p:cNvSpPr>
            <a:spLocks noGrp="1"/>
          </p:cNvSpPr>
          <p:nvPr>
            <p:ph type="sldNum" sz="quarter" idx="10"/>
          </p:nvPr>
        </p:nvSpPr>
        <p:spPr/>
        <p:txBody>
          <a:bodyPr rtlCol="0"/>
          <a:lstStyle/>
          <a:p>
            <a:pPr rtl="0"/>
            <a:fld id="{4B725628-3A68-42F4-BA86-981817953149}" type="slidenum">
              <a:rPr lang="fr-FR" smtClean="0"/>
              <a:t>9</a:t>
            </a:fld>
            <a:endParaRPr lang="fr-FR"/>
          </a:p>
        </p:txBody>
      </p:sp>
    </p:spTree>
    <p:extLst>
      <p:ext uri="{BB962C8B-B14F-4D97-AF65-F5344CB8AC3E}">
        <p14:creationId xmlns:p14="http://schemas.microsoft.com/office/powerpoint/2010/main" val="2698461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e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ctrTitle"/>
          </p:nvPr>
        </p:nvSpPr>
        <p:spPr>
          <a:xfrm>
            <a:off x="457200" y="4960137"/>
            <a:ext cx="7772400" cy="1463040"/>
          </a:xfrm>
        </p:spPr>
        <p:txBody>
          <a:bodyPr rtlCol="0" anchor="ctr">
            <a:normAutofit/>
          </a:bodyPr>
          <a:lstStyle>
            <a:lvl1pPr algn="r">
              <a:defRPr sz="5000" spc="200" baseline="0"/>
            </a:lvl1pPr>
          </a:lstStyle>
          <a:p>
            <a:pPr rtl="0"/>
            <a:r>
              <a:rPr lang="de-DE" noProof="0"/>
              <a:t>Mastertitelformat bearbeiten</a:t>
            </a:r>
            <a:endParaRPr lang="fr-FR" noProof="0"/>
          </a:p>
        </p:txBody>
      </p:sp>
      <p:sp>
        <p:nvSpPr>
          <p:cNvPr id="3" name="Sous-titre 2"/>
          <p:cNvSpPr>
            <a:spLocks noGrp="1"/>
          </p:cNvSpPr>
          <p:nvPr>
            <p:ph type="subTitle" idx="1" hasCustomPrompt="1"/>
          </p:nvPr>
        </p:nvSpPr>
        <p:spPr>
          <a:xfrm>
            <a:off x="8610600" y="4960137"/>
            <a:ext cx="3200400" cy="1463040"/>
          </a:xfrm>
        </p:spPr>
        <p:txBody>
          <a:bodyPr lIns="91440" rIns="91440" rtlCol="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pPr rtl="0"/>
            <a:r>
              <a:rPr lang="fr-FR" noProof="0"/>
              <a:t>Cliquez pour modifier le style des sous-titres du masque</a:t>
            </a:r>
          </a:p>
        </p:txBody>
      </p:sp>
      <p:sp>
        <p:nvSpPr>
          <p:cNvPr id="4" name="Espace réservé de la date 3"/>
          <p:cNvSpPr>
            <a:spLocks noGrp="1"/>
          </p:cNvSpPr>
          <p:nvPr>
            <p:ph type="dt" sz="half" idx="10"/>
          </p:nvPr>
        </p:nvSpPr>
        <p:spPr/>
        <p:txBody>
          <a:bodyPr rtlCol="0"/>
          <a:lstStyle>
            <a:lvl1pPr algn="l">
              <a:defRPr/>
            </a:lvl1pPr>
          </a:lstStyle>
          <a:p>
            <a:pPr rtl="0"/>
            <a:fld id="{E27949C9-1C26-45BB-BA53-FCDDA512553D}" type="datetime1">
              <a:rPr lang="fr-FR" noProof="0" smtClean="0"/>
              <a:t>20/04/2025</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4FAB73BC-B049-4115-A692-8D63A059BFB8}" type="slidenum">
              <a:rPr lang="fr-FR" noProof="0" smtClean="0"/>
              <a:t>‹Nr.›</a:t>
            </a:fld>
            <a:endParaRPr lang="fr-FR" noProof="0"/>
          </a:p>
        </p:txBody>
      </p:sp>
      <p:cxnSp>
        <p:nvCxnSpPr>
          <p:cNvPr id="8" name="Connecteur droit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de-DE" noProof="0"/>
              <a:t>Mastertitelformat bearbeiten</a:t>
            </a:r>
            <a:endParaRPr lang="fr-FR" noProof="0"/>
          </a:p>
        </p:txBody>
      </p:sp>
      <p:sp>
        <p:nvSpPr>
          <p:cNvPr id="3" name="Espace réservé du texte vertical 2"/>
          <p:cNvSpPr>
            <a:spLocks noGrp="1"/>
          </p:cNvSpPr>
          <p:nvPr>
            <p:ph type="body" orient="vert" idx="1" hasCustomPrompt="1"/>
          </p:nvPr>
        </p:nvSpPr>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721F1C99-0FCE-4E24-B45E-A6B8B87EE97A}" type="datetime1">
              <a:rPr lang="fr-FR" noProof="0" smtClean="0"/>
              <a:t>20/04/2025</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4FAB73BC-B049-4115-A692-8D63A059BFB8}" type="slidenum">
              <a:rPr lang="fr-FR" noProof="0" smtClean="0"/>
              <a:t>‹Nr.›</a:t>
            </a:fld>
            <a:endParaRPr lang="fr-FR"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hasCustomPrompt="1"/>
          </p:nvPr>
        </p:nvSpPr>
        <p:spPr>
          <a:xfrm>
            <a:off x="8724901" y="762000"/>
            <a:ext cx="2628900" cy="5410200"/>
          </a:xfrm>
        </p:spPr>
        <p:txBody>
          <a:bodyPr vert="eaVert" lIns="45720" tIns="91440" rIns="45720" bIns="91440" rtlCol="0"/>
          <a:lstStyle/>
          <a:p>
            <a:pPr rtl="0"/>
            <a:r>
              <a:rPr lang="fr-FR" noProof="0"/>
              <a:t>Cliquez pour modifier le style du titre</a:t>
            </a:r>
          </a:p>
        </p:txBody>
      </p:sp>
      <p:sp>
        <p:nvSpPr>
          <p:cNvPr id="3" name="Espace réservé du texte vertical 2"/>
          <p:cNvSpPr>
            <a:spLocks noGrp="1"/>
          </p:cNvSpPr>
          <p:nvPr>
            <p:ph type="body" orient="vert" idx="1" hasCustomPrompt="1"/>
          </p:nvPr>
        </p:nvSpPr>
        <p:spPr>
          <a:xfrm>
            <a:off x="990601" y="762000"/>
            <a:ext cx="7581900" cy="5410200"/>
          </a:xfrm>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132C3B24-D805-4A76-8E65-C9738296B930}" type="datetime1">
              <a:rPr lang="fr-FR" noProof="0" smtClean="0"/>
              <a:t>20/04/2025</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4FAB73BC-B049-4115-A692-8D63A059BFB8}" type="slidenum">
              <a:rPr lang="fr-FR" noProof="0" smtClean="0"/>
              <a:t>‹Nr.›</a:t>
            </a:fld>
            <a:endParaRPr lang="fr-FR" noProof="0"/>
          </a:p>
        </p:txBody>
      </p:sp>
      <p:cxnSp>
        <p:nvCxnSpPr>
          <p:cNvPr id="7" name="Connecteur droit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de-DE" noProof="0"/>
              <a:t>Mastertitelformat bearbeiten</a:t>
            </a:r>
            <a:endParaRPr lang="fr-FR" noProof="0"/>
          </a:p>
        </p:txBody>
      </p:sp>
      <p:sp>
        <p:nvSpPr>
          <p:cNvPr id="3" name="Espace réservé du contenu 2"/>
          <p:cNvSpPr>
            <a:spLocks noGrp="1"/>
          </p:cNvSpPr>
          <p:nvPr>
            <p:ph idx="1" hasCustomPrompt="1"/>
          </p:nvPr>
        </p:nvSpPr>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2B70CDC4-B118-436F-8999-4E53124174C8}" type="datetime1">
              <a:rPr lang="fr-FR" noProof="0" smtClean="0"/>
              <a:t>20/04/2025</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4FAB73BC-B049-4115-A692-8D63A059BFB8}" type="slidenum">
              <a:rPr lang="fr-FR" noProof="0" smtClean="0"/>
              <a:t>‹Nr.›</a:t>
            </a:fld>
            <a:endParaRPr lang="fr-FR"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tête de section">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e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457200" y="4960137"/>
            <a:ext cx="7772400" cy="1463040"/>
          </a:xfrm>
        </p:spPr>
        <p:txBody>
          <a:bodyPr rtlCol="0" anchor="ctr">
            <a:normAutofit/>
          </a:bodyPr>
          <a:lstStyle>
            <a:lvl1pPr algn="r">
              <a:defRPr sz="5000" b="0" spc="200" baseline="0"/>
            </a:lvl1pPr>
          </a:lstStyle>
          <a:p>
            <a:pPr rtl="0"/>
            <a:r>
              <a:rPr lang="de-DE" noProof="0"/>
              <a:t>Mastertitelformat bearbeiten</a:t>
            </a:r>
            <a:endParaRPr lang="fr-FR" noProof="0"/>
          </a:p>
        </p:txBody>
      </p:sp>
      <p:sp>
        <p:nvSpPr>
          <p:cNvPr id="3" name="Espace réservé du texte 2"/>
          <p:cNvSpPr>
            <a:spLocks noGrp="1"/>
          </p:cNvSpPr>
          <p:nvPr>
            <p:ph type="body" idx="1" hasCustomPrompt="1"/>
          </p:nvPr>
        </p:nvSpPr>
        <p:spPr>
          <a:xfrm>
            <a:off x="8610600" y="4960137"/>
            <a:ext cx="3200400" cy="1463040"/>
          </a:xfrm>
        </p:spPr>
        <p:txBody>
          <a:bodyPr lIns="91440" rIns="91440" rtlCol="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dirty="0"/>
              <a:t>Modifiez les styles du texte du masque</a:t>
            </a:r>
          </a:p>
        </p:txBody>
      </p:sp>
      <p:sp>
        <p:nvSpPr>
          <p:cNvPr id="4" name="Espace réservé de la date 3"/>
          <p:cNvSpPr>
            <a:spLocks noGrp="1"/>
          </p:cNvSpPr>
          <p:nvPr>
            <p:ph type="dt" sz="half" idx="10"/>
          </p:nvPr>
        </p:nvSpPr>
        <p:spPr/>
        <p:txBody>
          <a:bodyPr rtlCol="0"/>
          <a:lstStyle/>
          <a:p>
            <a:pPr rtl="0"/>
            <a:fld id="{0CB3B74C-3552-4EC5-970E-EA08B17DE6C3}" type="datetime1">
              <a:rPr lang="fr-FR" noProof="0" smtClean="0"/>
              <a:t>20/04/2025</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4FAB73BC-B049-4115-A692-8D63A059BFB8}" type="slidenum">
              <a:rPr lang="fr-FR" noProof="0" smtClean="0"/>
              <a:t>‹Nr.›</a:t>
            </a:fld>
            <a:endParaRPr lang="fr-FR" noProof="0"/>
          </a:p>
        </p:txBody>
      </p:sp>
      <p:cxnSp>
        <p:nvCxnSpPr>
          <p:cNvPr id="8" name="Connecteur droit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1024128" y="585216"/>
            <a:ext cx="9720072" cy="1499616"/>
          </a:xfrm>
        </p:spPr>
        <p:txBody>
          <a:bodyPr rtlCol="0"/>
          <a:lstStyle/>
          <a:p>
            <a:pPr rtl="0"/>
            <a:r>
              <a:rPr lang="de-DE" noProof="0"/>
              <a:t>Mastertitelformat bearbeiten</a:t>
            </a:r>
            <a:endParaRPr lang="fr-FR" noProof="0"/>
          </a:p>
        </p:txBody>
      </p:sp>
      <p:sp>
        <p:nvSpPr>
          <p:cNvPr id="3" name="Espace réservé du contenu 2"/>
          <p:cNvSpPr>
            <a:spLocks noGrp="1"/>
          </p:cNvSpPr>
          <p:nvPr>
            <p:ph sz="half" idx="1" hasCustomPrompt="1"/>
          </p:nvPr>
        </p:nvSpPr>
        <p:spPr>
          <a:xfrm>
            <a:off x="1024127" y="2286000"/>
            <a:ext cx="4754880" cy="4023360"/>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p:cNvSpPr>
            <a:spLocks noGrp="1"/>
          </p:cNvSpPr>
          <p:nvPr>
            <p:ph sz="half" idx="2" hasCustomPrompt="1"/>
          </p:nvPr>
        </p:nvSpPr>
        <p:spPr>
          <a:xfrm>
            <a:off x="5989320" y="2286000"/>
            <a:ext cx="4754880" cy="4023360"/>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e la date 4"/>
          <p:cNvSpPr>
            <a:spLocks noGrp="1"/>
          </p:cNvSpPr>
          <p:nvPr>
            <p:ph type="dt" sz="half" idx="10"/>
          </p:nvPr>
        </p:nvSpPr>
        <p:spPr/>
        <p:txBody>
          <a:bodyPr rtlCol="0"/>
          <a:lstStyle/>
          <a:p>
            <a:pPr rtl="0"/>
            <a:fld id="{BA86671B-8518-416E-9A93-110C3FC765B0}" type="datetime1">
              <a:rPr lang="fr-FR" noProof="0" smtClean="0"/>
              <a:t>20/04/2025</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4FAB73BC-B049-4115-A692-8D63A059BFB8}" type="slidenum">
              <a:rPr lang="fr-FR" noProof="0" smtClean="0"/>
              <a:t>‹Nr.›</a:t>
            </a:fld>
            <a:endParaRPr lang="fr-FR"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re 9"/>
          <p:cNvSpPr>
            <a:spLocks noGrp="1"/>
          </p:cNvSpPr>
          <p:nvPr>
            <p:ph type="title"/>
          </p:nvPr>
        </p:nvSpPr>
        <p:spPr/>
        <p:txBody>
          <a:bodyPr rtlCol="0"/>
          <a:lstStyle/>
          <a:p>
            <a:pPr rtl="0"/>
            <a:r>
              <a:rPr lang="de-DE" noProof="0"/>
              <a:t>Mastertitelformat bearbeiten</a:t>
            </a:r>
            <a:endParaRPr lang="fr-FR" noProof="0"/>
          </a:p>
        </p:txBody>
      </p:sp>
      <p:sp>
        <p:nvSpPr>
          <p:cNvPr id="3" name="Espace réservé du texte 2"/>
          <p:cNvSpPr>
            <a:spLocks noGrp="1"/>
          </p:cNvSpPr>
          <p:nvPr>
            <p:ph type="body" idx="1" hasCustomPrompt="1"/>
          </p:nvPr>
        </p:nvSpPr>
        <p:spPr>
          <a:xfrm>
            <a:off x="1024128" y="2179636"/>
            <a:ext cx="4754880" cy="822960"/>
          </a:xfrm>
        </p:spPr>
        <p:txBody>
          <a:bodyPr lIns="137160" rIns="137160" rtlCol="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p:cNvSpPr>
            <a:spLocks noGrp="1"/>
          </p:cNvSpPr>
          <p:nvPr>
            <p:ph sz="half" idx="2" hasCustomPrompt="1"/>
          </p:nvPr>
        </p:nvSpPr>
        <p:spPr>
          <a:xfrm>
            <a:off x="1024128" y="2967788"/>
            <a:ext cx="4754880" cy="3341572"/>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p:cNvSpPr>
            <a:spLocks noGrp="1"/>
          </p:cNvSpPr>
          <p:nvPr>
            <p:ph type="body" sz="quarter" idx="3" hasCustomPrompt="1"/>
          </p:nvPr>
        </p:nvSpPr>
        <p:spPr>
          <a:xfrm>
            <a:off x="5990888" y="2179636"/>
            <a:ext cx="4754880" cy="822960"/>
          </a:xfrm>
        </p:spPr>
        <p:txBody>
          <a:bodyPr lIns="137160" rIns="137160" rtlCol="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6" name="Espace réservé du contenu 5"/>
          <p:cNvSpPr>
            <a:spLocks noGrp="1"/>
          </p:cNvSpPr>
          <p:nvPr>
            <p:ph sz="quarter" idx="4" hasCustomPrompt="1"/>
          </p:nvPr>
        </p:nvSpPr>
        <p:spPr>
          <a:xfrm>
            <a:off x="5990888" y="2967788"/>
            <a:ext cx="4754880" cy="3341572"/>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p:cNvSpPr>
            <a:spLocks noGrp="1"/>
          </p:cNvSpPr>
          <p:nvPr>
            <p:ph type="dt" sz="half" idx="10"/>
          </p:nvPr>
        </p:nvSpPr>
        <p:spPr/>
        <p:txBody>
          <a:bodyPr rtlCol="0"/>
          <a:lstStyle/>
          <a:p>
            <a:pPr rtl="0"/>
            <a:fld id="{B95CA171-7817-4EB8-BD06-8DC08B6DD669}" type="datetime1">
              <a:rPr lang="fr-FR" noProof="0" smtClean="0"/>
              <a:t>20/04/2025</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4FAB73BC-B049-4115-A692-8D63A059BFB8}" type="slidenum">
              <a:rPr lang="fr-FR" noProof="0" smtClean="0"/>
              <a:t>‹Nr.›</a:t>
            </a:fld>
            <a:endParaRPr lang="fr-FR"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de-DE" noProof="0"/>
              <a:t>Mastertitelformat bearbeiten</a:t>
            </a:r>
            <a:endParaRPr lang="fr-FR" noProof="0"/>
          </a:p>
        </p:txBody>
      </p:sp>
      <p:sp>
        <p:nvSpPr>
          <p:cNvPr id="3" name="Espace réservé de la date 2"/>
          <p:cNvSpPr>
            <a:spLocks noGrp="1"/>
          </p:cNvSpPr>
          <p:nvPr>
            <p:ph type="dt" sz="half" idx="10"/>
          </p:nvPr>
        </p:nvSpPr>
        <p:spPr/>
        <p:txBody>
          <a:bodyPr rtlCol="0"/>
          <a:lstStyle/>
          <a:p>
            <a:pPr rtl="0"/>
            <a:fld id="{A8CB6A67-71AB-4430-8E9A-3C4E54AB6270}" type="datetime1">
              <a:rPr lang="fr-FR" noProof="0" smtClean="0"/>
              <a:t>20/04/2025</a:t>
            </a:fld>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4FAB73BC-B049-4115-A692-8D63A059BFB8}" type="slidenum">
              <a:rPr lang="fr-FR" noProof="0" smtClean="0"/>
              <a:t>‹Nr.›</a:t>
            </a:fld>
            <a:endParaRPr lang="fr-FR"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3278E809-7279-41D4-8D12-46601669AEF8}" type="datetime1">
              <a:rPr lang="fr-FR" noProof="0" smtClean="0"/>
              <a:t>20/04/2025</a:t>
            </a:fld>
            <a:endParaRPr lang="fr-FR" noProof="0"/>
          </a:p>
        </p:txBody>
      </p:sp>
      <p:sp>
        <p:nvSpPr>
          <p:cNvPr id="3" name="Espace réservé du pied de page 2"/>
          <p:cNvSpPr>
            <a:spLocks noGrp="1"/>
          </p:cNvSpPr>
          <p:nvPr>
            <p:ph type="ftr" sz="quarter" idx="11"/>
          </p:nvPr>
        </p:nvSpPr>
        <p:spPr/>
        <p:txBody>
          <a:bodyPr rtlCol="0"/>
          <a:lstStyle/>
          <a:p>
            <a:pPr rtl="0"/>
            <a:endParaRPr lang="fr-FR" noProof="0"/>
          </a:p>
        </p:txBody>
      </p:sp>
      <p:sp>
        <p:nvSpPr>
          <p:cNvPr id="4" name="Espace réservé du numéro de diapositive 3"/>
          <p:cNvSpPr>
            <a:spLocks noGrp="1"/>
          </p:cNvSpPr>
          <p:nvPr>
            <p:ph type="sldNum" sz="quarter" idx="12"/>
          </p:nvPr>
        </p:nvSpPr>
        <p:spPr/>
        <p:txBody>
          <a:bodyPr rtlCol="0"/>
          <a:lstStyle/>
          <a:p>
            <a:pPr rtl="0"/>
            <a:fld id="{4FAB73BC-B049-4115-A692-8D63A059BFB8}" type="slidenum">
              <a:rPr lang="fr-FR" noProof="0" smtClean="0"/>
              <a:t>‹Nr.›</a:t>
            </a:fld>
            <a:endParaRPr lang="fr-FR"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8" name="Titre 7"/>
          <p:cNvSpPr>
            <a:spLocks noGrp="1"/>
          </p:cNvSpPr>
          <p:nvPr>
            <p:ph type="title" hasCustomPrompt="1"/>
          </p:nvPr>
        </p:nvSpPr>
        <p:spPr>
          <a:xfrm>
            <a:off x="1024128" y="471509"/>
            <a:ext cx="4389120" cy="1737360"/>
          </a:xfrm>
        </p:spPr>
        <p:txBody>
          <a:bodyPr rtlCol="0">
            <a:noAutofit/>
          </a:bodyPr>
          <a:lstStyle>
            <a:lvl1pPr>
              <a:lnSpc>
                <a:spcPct val="80000"/>
              </a:lnSpc>
              <a:defRPr sz="4000"/>
            </a:lvl1pPr>
          </a:lstStyle>
          <a:p>
            <a:pPr rtl="0"/>
            <a:r>
              <a:rPr lang="fr-FR" noProof="0"/>
              <a:t>Modifiez le style du titre du masque</a:t>
            </a:r>
          </a:p>
        </p:txBody>
      </p:sp>
      <p:sp>
        <p:nvSpPr>
          <p:cNvPr id="3" name="Espace réservé du contenu 2"/>
          <p:cNvSpPr>
            <a:spLocks noGrp="1"/>
          </p:cNvSpPr>
          <p:nvPr>
            <p:ph idx="1" hasCustomPrompt="1"/>
          </p:nvPr>
        </p:nvSpPr>
        <p:spPr>
          <a:xfrm>
            <a:off x="5715000" y="822960"/>
            <a:ext cx="5678424" cy="5184648"/>
          </a:xfrm>
        </p:spPr>
        <p:txBody>
          <a:bodyPr rtlCol="0"/>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p:cNvSpPr>
            <a:spLocks noGrp="1"/>
          </p:cNvSpPr>
          <p:nvPr>
            <p:ph type="body" sz="half" idx="2" hasCustomPrompt="1"/>
          </p:nvPr>
        </p:nvSpPr>
        <p:spPr>
          <a:xfrm>
            <a:off x="1024128" y="2257506"/>
            <a:ext cx="4389120" cy="3762294"/>
          </a:xfrm>
        </p:spPr>
        <p:txBody>
          <a:bodyPr lIns="91440" rIns="91440" rtlCol="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5" name="Espace réservé de la date 4"/>
          <p:cNvSpPr>
            <a:spLocks noGrp="1"/>
          </p:cNvSpPr>
          <p:nvPr>
            <p:ph type="dt" sz="half" idx="10"/>
          </p:nvPr>
        </p:nvSpPr>
        <p:spPr/>
        <p:txBody>
          <a:bodyPr rtlCol="0"/>
          <a:lstStyle/>
          <a:p>
            <a:pPr rtl="0"/>
            <a:fld id="{7EE15B8F-B91C-47AC-B98D-C114892A6229}" type="datetime1">
              <a:rPr lang="fr-FR" noProof="0" smtClean="0"/>
              <a:t>20/04/2025</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4FAB73BC-B049-4115-A692-8D63A059BFB8}" type="slidenum">
              <a:rPr lang="fr-FR" noProof="0" smtClean="0"/>
              <a:t>‹Nr.›</a:t>
            </a:fld>
            <a:endParaRPr lang="fr-FR"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4960138"/>
            <a:ext cx="7772400" cy="1463040"/>
          </a:xfrm>
        </p:spPr>
        <p:txBody>
          <a:bodyPr rtlCol="0" anchor="ctr">
            <a:normAutofit/>
          </a:bodyPr>
          <a:lstStyle>
            <a:lvl1pPr algn="r">
              <a:defRPr sz="5000" spc="200" baseline="0"/>
            </a:lvl1pPr>
          </a:lstStyle>
          <a:p>
            <a:pPr rtl="0"/>
            <a:r>
              <a:rPr lang="de-DE" noProof="0"/>
              <a:t>Mastertitelformat bearbeiten</a:t>
            </a:r>
            <a:endParaRPr lang="fr-FR" noProof="0"/>
          </a:p>
        </p:txBody>
      </p:sp>
      <p:sp>
        <p:nvSpPr>
          <p:cNvPr id="3" name="Espace réservé d’image 2"/>
          <p:cNvSpPr>
            <a:spLocks noGrp="1" noChangeAspect="1"/>
          </p:cNvSpPr>
          <p:nvPr>
            <p:ph type="pic" idx="1" hasCustomPrompt="1"/>
          </p:nvPr>
        </p:nvSpPr>
        <p:spPr>
          <a:xfrm>
            <a:off x="0" y="-1"/>
            <a:ext cx="12188952" cy="4572000"/>
          </a:xfrm>
          <a:solidFill>
            <a:schemeClr val="accent1">
              <a:lumMod val="60000"/>
              <a:lumOff val="40000"/>
            </a:schemeClr>
          </a:solidFill>
        </p:spPr>
        <p:txBody>
          <a:bodyPr lIns="457200" tIns="365760" rIns="45720" bIns="4572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8610600" y="4960138"/>
            <a:ext cx="3200400" cy="1463040"/>
          </a:xfrm>
        </p:spPr>
        <p:txBody>
          <a:bodyPr lIns="91440" rIns="91440" rtlCol="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dirty="0"/>
              <a:t>Modifiez les styles du texte du masque</a:t>
            </a:r>
          </a:p>
        </p:txBody>
      </p:sp>
      <p:sp>
        <p:nvSpPr>
          <p:cNvPr id="5" name="Espace réservé de la date 4"/>
          <p:cNvSpPr>
            <a:spLocks noGrp="1"/>
          </p:cNvSpPr>
          <p:nvPr>
            <p:ph type="dt" sz="half" idx="10"/>
          </p:nvPr>
        </p:nvSpPr>
        <p:spPr/>
        <p:txBody>
          <a:bodyPr rtlCol="0"/>
          <a:lstStyle/>
          <a:p>
            <a:pPr rtl="0"/>
            <a:fld id="{92769C86-3347-4673-9EED-DCA59A1E5DED}" type="datetime1">
              <a:rPr lang="fr-FR" noProof="0" smtClean="0"/>
              <a:t>20/04/2025</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867E5644-1E61-4311-A31E-84CB9C7AA8A9}" type="slidenum">
              <a:rPr lang="fr-FR" noProof="0" smtClean="0"/>
              <a:t>‹Nr.›</a:t>
            </a:fld>
            <a:endParaRPr lang="fr-FR" noProof="0"/>
          </a:p>
        </p:txBody>
      </p:sp>
      <p:cxnSp>
        <p:nvCxnSpPr>
          <p:cNvPr id="8" name="Connecteur droit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pPr rtl="0"/>
            <a:r>
              <a:rPr lang="fr-FR" noProof="0"/>
              <a:t>Modifiez le style du titre</a:t>
            </a:r>
          </a:p>
        </p:txBody>
      </p:sp>
      <p:sp>
        <p:nvSpPr>
          <p:cNvPr id="3" name="Espace réservé du texte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rtl="0"/>
            <a:fld id="{87726DE0-7F70-4976-999D-381380B45882}" type="datetime1">
              <a:rPr lang="fr-FR" noProof="0" smtClean="0"/>
              <a:t>20/04/2025</a:t>
            </a:fld>
            <a:endParaRPr lang="fr-FR" noProof="0"/>
          </a:p>
        </p:txBody>
      </p:sp>
      <p:sp>
        <p:nvSpPr>
          <p:cNvPr id="5" name="Espace réservé du pied de page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pPr rtl="0"/>
            <a:endParaRPr lang="fr-FR" noProof="0"/>
          </a:p>
        </p:txBody>
      </p:sp>
      <p:sp>
        <p:nvSpPr>
          <p:cNvPr id="6" name="Espace réservé du numéro de diapositive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rtl="0"/>
            <a:fld id="{4FAB73BC-B049-4115-A692-8D63A059BFB8}" type="slidenum">
              <a:rPr lang="fr-FR" noProof="0" smtClean="0"/>
              <a:pPr rtl="0"/>
              <a:t>‹Nr.›</a:t>
            </a:fld>
            <a:endParaRPr lang="fr-FR" noProof="0"/>
          </a:p>
        </p:txBody>
      </p:sp>
      <p:cxnSp>
        <p:nvCxnSpPr>
          <p:cNvPr id="7" name="Connecteur droit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pic>
        <p:nvPicPr>
          <p:cNvPr id="5" name="Image 4">
            <a:extLst>
              <a:ext uri="{FF2B5EF4-FFF2-40B4-BE49-F238E27FC236}">
                <a16:creationId xmlns:a16="http://schemas.microsoft.com/office/drawing/2014/main" id="{230BD1B1-AA22-48F1-B3ED-579CD284605D}"/>
              </a:ext>
              <a:ext uri="{C183D7F6-B498-43B3-948B-1728B52AA6E4}">
                <adec:decorative xmlns:adec="http://schemas.microsoft.com/office/drawing/2017/decorative" val="1"/>
              </a:ext>
            </a:extLst>
          </p:cNvPr>
          <p:cNvPicPr>
            <a:picLocks noChangeAspect="1"/>
          </p:cNvPicPr>
          <p:nvPr/>
        </p:nvPicPr>
        <p:blipFill rotWithShape="1">
          <a:blip r:embed="rId3"/>
          <a:srcRect r="52444" b="-1"/>
          <a:stretch/>
        </p:blipFill>
        <p:spPr>
          <a:xfrm>
            <a:off x="20" y="975"/>
            <a:ext cx="12191980" cy="6858000"/>
          </a:xfrm>
          <a:prstGeom prst="rect">
            <a:avLst/>
          </a:prstGeom>
        </p:spPr>
      </p:pic>
      <p:pic>
        <p:nvPicPr>
          <p:cNvPr id="6" name="Grafik 5" descr="Ein Bild, das Szene, Im Haus, Einkaufszentrum, Empfangshalle enthält.&#10;&#10;KI-generierte Inhalte können fehlerhaft sein.">
            <a:extLst>
              <a:ext uri="{FF2B5EF4-FFF2-40B4-BE49-F238E27FC236}">
                <a16:creationId xmlns:a16="http://schemas.microsoft.com/office/drawing/2014/main" id="{757EBB70-B1B4-C6F0-4F14-F3D36085B08C}"/>
              </a:ext>
            </a:extLst>
          </p:cNvPr>
          <p:cNvPicPr>
            <a:picLocks noChangeAspect="1"/>
          </p:cNvPicPr>
          <p:nvPr/>
        </p:nvPicPr>
        <p:blipFill>
          <a:blip r:embed="rId4"/>
          <a:stretch>
            <a:fillRect/>
          </a:stretch>
        </p:blipFill>
        <p:spPr>
          <a:xfrm>
            <a:off x="-452927" y="-458521"/>
            <a:ext cx="13032336" cy="7649807"/>
          </a:xfrm>
          <a:prstGeom prst="rect">
            <a:avLst/>
          </a:prstGeom>
        </p:spPr>
      </p:pic>
      <p:sp>
        <p:nvSpPr>
          <p:cNvPr id="21" name="Rectangle 20">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fr-FR"/>
          </a:p>
        </p:txBody>
      </p:sp>
      <p:sp>
        <p:nvSpPr>
          <p:cNvPr id="2" name="Titre 1">
            <a:extLst>
              <a:ext uri="{FF2B5EF4-FFF2-40B4-BE49-F238E27FC236}">
                <a16:creationId xmlns:a16="http://schemas.microsoft.com/office/drawing/2014/main" id="{DE3D84FB-5D02-47D2-98FD-4F01A02E2AEA}"/>
              </a:ext>
            </a:extLst>
          </p:cNvPr>
          <p:cNvSpPr>
            <a:spLocks noGrp="1"/>
          </p:cNvSpPr>
          <p:nvPr>
            <p:ph type="ctrTitle"/>
          </p:nvPr>
        </p:nvSpPr>
        <p:spPr>
          <a:xfrm>
            <a:off x="4309349" y="3429000"/>
            <a:ext cx="7501651" cy="1090938"/>
          </a:xfrm>
        </p:spPr>
        <p:txBody>
          <a:bodyPr rtlCol="0" anchor="b">
            <a:normAutofit/>
          </a:bodyPr>
          <a:lstStyle/>
          <a:p>
            <a:pPr>
              <a:lnSpc>
                <a:spcPts val="1425"/>
              </a:lnSpc>
            </a:pPr>
            <a:r>
              <a:rPr lang="en-US" sz="2800" b="0" dirty="0">
                <a:solidFill>
                  <a:srgbClr val="CCCCCC"/>
                </a:solidFill>
                <a:effectLst/>
                <a:latin typeface="Consolas" panose="020B0609020204030204" pitchFamily="49" charset="0"/>
              </a:rPr>
              <a:t>Mall Customer Segmentation Using</a:t>
            </a:r>
            <a:br>
              <a:rPr lang="en-US" sz="2800" b="0" dirty="0">
                <a:solidFill>
                  <a:srgbClr val="CCCCCC"/>
                </a:solidFill>
                <a:effectLst/>
                <a:latin typeface="Consolas" panose="020B0609020204030204" pitchFamily="49" charset="0"/>
              </a:rPr>
            </a:br>
            <a:br>
              <a:rPr lang="en-US" sz="2800" b="0" dirty="0">
                <a:solidFill>
                  <a:srgbClr val="CCCCCC"/>
                </a:solidFill>
                <a:effectLst/>
                <a:latin typeface="Consolas" panose="020B0609020204030204" pitchFamily="49" charset="0"/>
              </a:rPr>
            </a:br>
            <a:r>
              <a:rPr lang="en-US" sz="2800" b="0" dirty="0">
                <a:solidFill>
                  <a:srgbClr val="CCCCCC"/>
                </a:solidFill>
                <a:effectLst/>
                <a:latin typeface="Consolas" panose="020B0609020204030204" pitchFamily="49" charset="0"/>
              </a:rPr>
              <a:t> Unsupervised Learning</a:t>
            </a:r>
          </a:p>
        </p:txBody>
      </p:sp>
      <p:sp>
        <p:nvSpPr>
          <p:cNvPr id="3" name="Sous-titre 2">
            <a:extLst>
              <a:ext uri="{FF2B5EF4-FFF2-40B4-BE49-F238E27FC236}">
                <a16:creationId xmlns:a16="http://schemas.microsoft.com/office/drawing/2014/main" id="{E9F6641D-ADF3-40BD-9BA3-E740E77C8826}"/>
              </a:ext>
            </a:extLst>
          </p:cNvPr>
          <p:cNvSpPr>
            <a:spLocks noGrp="1"/>
          </p:cNvSpPr>
          <p:nvPr>
            <p:ph type="subTitle" idx="1"/>
          </p:nvPr>
        </p:nvSpPr>
        <p:spPr>
          <a:xfrm>
            <a:off x="4309349" y="4779313"/>
            <a:ext cx="7501650" cy="514816"/>
          </a:xfrm>
        </p:spPr>
        <p:txBody>
          <a:bodyPr rtlCol="0" anchor="t">
            <a:normAutofit/>
          </a:bodyPr>
          <a:lstStyle/>
          <a:p>
            <a:pPr rtl="0"/>
            <a:r>
              <a:rPr lang="en-US" dirty="0">
                <a:solidFill>
                  <a:srgbClr val="FFFFFF"/>
                </a:solidFill>
              </a:rPr>
              <a:t>DTSA 5510 Unsupervised Algorithms in Machine Learning Final Project</a:t>
            </a:r>
            <a:endParaRPr lang="fr-FR" dirty="0">
              <a:solidFill>
                <a:srgbClr val="FFFFFF"/>
              </a:solidFill>
            </a:endParaRPr>
          </a:p>
        </p:txBody>
      </p:sp>
      <p:cxnSp>
        <p:nvCxnSpPr>
          <p:cNvPr id="23" name="Connecteur droit 22">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4AC4E3"/>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06257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D1694-C5D7-8FD9-5C04-45454C4850F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35F2AAD-9BE9-DA3D-7381-CF5BE0DE52F1}"/>
              </a:ext>
            </a:extLst>
          </p:cNvPr>
          <p:cNvSpPr>
            <a:spLocks noGrp="1"/>
          </p:cNvSpPr>
          <p:nvPr>
            <p:ph type="title"/>
          </p:nvPr>
        </p:nvSpPr>
        <p:spPr>
          <a:xfrm>
            <a:off x="1024128" y="585216"/>
            <a:ext cx="9720072" cy="1499616"/>
          </a:xfrm>
        </p:spPr>
        <p:txBody>
          <a:bodyPr rtlCol="0" anchor="ctr">
            <a:normAutofit/>
          </a:bodyPr>
          <a:lstStyle/>
          <a:p>
            <a:r>
              <a:rPr lang="fr-FR" dirty="0"/>
              <a:t>Conclusions</a:t>
            </a:r>
          </a:p>
        </p:txBody>
      </p:sp>
      <p:pic>
        <p:nvPicPr>
          <p:cNvPr id="3" name="Grafik 2">
            <a:extLst>
              <a:ext uri="{FF2B5EF4-FFF2-40B4-BE49-F238E27FC236}">
                <a16:creationId xmlns:a16="http://schemas.microsoft.com/office/drawing/2014/main" id="{FFA85B16-4764-22EF-CD17-38C56E343F8A}"/>
              </a:ext>
            </a:extLst>
          </p:cNvPr>
          <p:cNvPicPr>
            <a:picLocks noChangeAspect="1"/>
          </p:cNvPicPr>
          <p:nvPr/>
        </p:nvPicPr>
        <p:blipFill>
          <a:blip r:embed="rId3"/>
          <a:srcRect b="9286"/>
          <a:stretch/>
        </p:blipFill>
        <p:spPr>
          <a:xfrm>
            <a:off x="1024127" y="3222850"/>
            <a:ext cx="4754880" cy="1950042"/>
          </a:xfrm>
          <a:prstGeom prst="rect">
            <a:avLst/>
          </a:prstGeom>
          <a:noFill/>
        </p:spPr>
      </p:pic>
      <p:sp>
        <p:nvSpPr>
          <p:cNvPr id="4" name="Inhaltsplatzhalter 3">
            <a:extLst>
              <a:ext uri="{FF2B5EF4-FFF2-40B4-BE49-F238E27FC236}">
                <a16:creationId xmlns:a16="http://schemas.microsoft.com/office/drawing/2014/main" id="{6B00D5A5-8E90-F568-B39F-14727348CF69}"/>
              </a:ext>
            </a:extLst>
          </p:cNvPr>
          <p:cNvSpPr>
            <a:spLocks noGrp="1"/>
          </p:cNvSpPr>
          <p:nvPr>
            <p:ph sz="half" idx="2"/>
          </p:nvPr>
        </p:nvSpPr>
        <p:spPr>
          <a:xfrm>
            <a:off x="5989320" y="2286000"/>
            <a:ext cx="4754880" cy="4023360"/>
          </a:xfrm>
        </p:spPr>
        <p:txBody>
          <a:bodyPr>
            <a:normAutofit/>
          </a:bodyPr>
          <a:lstStyle/>
          <a:p>
            <a:r>
              <a:rPr lang="en-US" dirty="0"/>
              <a:t>- Successfully segmented customers for targeted marketing</a:t>
            </a:r>
          </a:p>
          <a:p>
            <a:r>
              <a:rPr lang="en-US" dirty="0"/>
              <a:t>- K-means preferred for simplicity and interpretability</a:t>
            </a:r>
          </a:p>
          <a:p>
            <a:r>
              <a:rPr lang="en-US" dirty="0"/>
              <a:t>- Future Work: Add features (e.g., purchase frequency), try hierarchical clustering</a:t>
            </a:r>
            <a:endParaRPr lang="de-CH" dirty="0"/>
          </a:p>
        </p:txBody>
      </p:sp>
    </p:spTree>
    <p:extLst>
      <p:ext uri="{BB962C8B-B14F-4D97-AF65-F5344CB8AC3E}">
        <p14:creationId xmlns:p14="http://schemas.microsoft.com/office/powerpoint/2010/main" val="343624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424175-954C-F645-45AE-61E47771849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2B83AF6-AA1A-9178-A97B-37A2E80F4B48}"/>
              </a:ext>
            </a:extLst>
          </p:cNvPr>
          <p:cNvSpPr>
            <a:spLocks noGrp="1"/>
          </p:cNvSpPr>
          <p:nvPr>
            <p:ph type="title"/>
          </p:nvPr>
        </p:nvSpPr>
        <p:spPr>
          <a:xfrm>
            <a:off x="1024128" y="585216"/>
            <a:ext cx="9720072" cy="1499616"/>
          </a:xfrm>
        </p:spPr>
        <p:txBody>
          <a:bodyPr rtlCol="0" anchor="ctr">
            <a:normAutofit/>
          </a:bodyPr>
          <a:lstStyle/>
          <a:p>
            <a:r>
              <a:rPr lang="fr-FR" dirty="0"/>
              <a:t>Q&amp;A</a:t>
            </a:r>
          </a:p>
        </p:txBody>
      </p:sp>
      <p:sp>
        <p:nvSpPr>
          <p:cNvPr id="4" name="Inhaltsplatzhalter 3">
            <a:extLst>
              <a:ext uri="{FF2B5EF4-FFF2-40B4-BE49-F238E27FC236}">
                <a16:creationId xmlns:a16="http://schemas.microsoft.com/office/drawing/2014/main" id="{2AF54C36-DC70-8425-BAA9-0C73313B9B3B}"/>
              </a:ext>
            </a:extLst>
          </p:cNvPr>
          <p:cNvSpPr>
            <a:spLocks noGrp="1"/>
          </p:cNvSpPr>
          <p:nvPr>
            <p:ph sz="half" idx="1"/>
          </p:nvPr>
        </p:nvSpPr>
        <p:spPr>
          <a:xfrm>
            <a:off x="1024127" y="2286000"/>
            <a:ext cx="4754880" cy="4023360"/>
          </a:xfrm>
        </p:spPr>
        <p:txBody>
          <a:bodyPr>
            <a:normAutofit/>
          </a:bodyPr>
          <a:lstStyle/>
          <a:p>
            <a:r>
              <a:rPr lang="en-US" dirty="0"/>
              <a:t>Questions? Thoughts? </a:t>
            </a:r>
          </a:p>
          <a:p>
            <a:r>
              <a:rPr lang="en-US" dirty="0"/>
              <a:t>Let's Chat! Reach out on Slack or your preferred platform. I'd love to hear from you and have an exchange!</a:t>
            </a:r>
          </a:p>
          <a:p>
            <a:endParaRPr lang="en-US" dirty="0"/>
          </a:p>
          <a:p>
            <a:endParaRPr lang="de-CH" dirty="0"/>
          </a:p>
        </p:txBody>
      </p:sp>
      <p:pic>
        <p:nvPicPr>
          <p:cNvPr id="6" name="Grafik 5" descr="Ein Bild, das Person, Kleidung, Mobiliar, Im Haus enthält.&#10;&#10;KI-generierte Inhalte können fehlerhaft sein.">
            <a:extLst>
              <a:ext uri="{FF2B5EF4-FFF2-40B4-BE49-F238E27FC236}">
                <a16:creationId xmlns:a16="http://schemas.microsoft.com/office/drawing/2014/main" id="{24D36FCE-C7EC-9089-73D3-2FC677F6278B}"/>
              </a:ext>
            </a:extLst>
          </p:cNvPr>
          <p:cNvPicPr>
            <a:picLocks noChangeAspect="1"/>
          </p:cNvPicPr>
          <p:nvPr/>
        </p:nvPicPr>
        <p:blipFill>
          <a:blip r:embed="rId3"/>
          <a:stretch>
            <a:fillRect/>
          </a:stretch>
        </p:blipFill>
        <p:spPr>
          <a:xfrm>
            <a:off x="5989320" y="2710739"/>
            <a:ext cx="4754880" cy="3173882"/>
          </a:xfrm>
          <a:prstGeom prst="rect">
            <a:avLst/>
          </a:prstGeom>
          <a:ln>
            <a:noFill/>
          </a:ln>
          <a:effectLst>
            <a:softEdge rad="112500"/>
          </a:effectLst>
        </p:spPr>
      </p:pic>
    </p:spTree>
    <p:extLst>
      <p:ext uri="{BB962C8B-B14F-4D97-AF65-F5344CB8AC3E}">
        <p14:creationId xmlns:p14="http://schemas.microsoft.com/office/powerpoint/2010/main" val="2934590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4919D0-F177-4BBA-9A0B-DBA69E2ED764}"/>
              </a:ext>
            </a:extLst>
          </p:cNvPr>
          <p:cNvSpPr>
            <a:spLocks noGrp="1"/>
          </p:cNvSpPr>
          <p:nvPr>
            <p:ph type="title"/>
          </p:nvPr>
        </p:nvSpPr>
        <p:spPr>
          <a:xfrm>
            <a:off x="1024128" y="585216"/>
            <a:ext cx="9720072" cy="1499616"/>
          </a:xfrm>
        </p:spPr>
        <p:txBody>
          <a:bodyPr rtlCol="0">
            <a:normAutofit/>
          </a:bodyPr>
          <a:lstStyle/>
          <a:p>
            <a:r>
              <a:rPr lang="fr-FR" dirty="0"/>
              <a:t>The </a:t>
            </a:r>
            <a:r>
              <a:rPr lang="fr-FR" dirty="0" err="1"/>
              <a:t>problem</a:t>
            </a:r>
            <a:endParaRPr lang="fr-FR" dirty="0"/>
          </a:p>
        </p:txBody>
      </p:sp>
      <p:graphicFrame>
        <p:nvGraphicFramePr>
          <p:cNvPr id="5" name="Espace réservé du contenu 2" descr="Espace réservé du graphique SmartArt">
            <a:extLst>
              <a:ext uri="{FF2B5EF4-FFF2-40B4-BE49-F238E27FC236}">
                <a16:creationId xmlns:a16="http://schemas.microsoft.com/office/drawing/2014/main" id="{91DB1382-7276-49FA-9632-38D558F457E3}"/>
              </a:ext>
            </a:extLst>
          </p:cNvPr>
          <p:cNvGraphicFramePr>
            <a:graphicFrameLocks noGrp="1"/>
          </p:cNvGraphicFramePr>
          <p:nvPr>
            <p:ph idx="1"/>
            <p:extLst>
              <p:ext uri="{D42A27DB-BD31-4B8C-83A1-F6EECF244321}">
                <p14:modId xmlns:p14="http://schemas.microsoft.com/office/powerpoint/2010/main" val="1607662628"/>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01741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1EFEE9-82A3-F90C-009D-F24F1177C50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E0264AF-4C59-0E82-385E-F04825570007}"/>
              </a:ext>
            </a:extLst>
          </p:cNvPr>
          <p:cNvSpPr>
            <a:spLocks noGrp="1"/>
          </p:cNvSpPr>
          <p:nvPr>
            <p:ph type="title"/>
          </p:nvPr>
        </p:nvSpPr>
        <p:spPr>
          <a:xfrm>
            <a:off x="1024128" y="585216"/>
            <a:ext cx="9720072" cy="1499616"/>
          </a:xfrm>
        </p:spPr>
        <p:txBody>
          <a:bodyPr rtlCol="0">
            <a:normAutofit/>
          </a:bodyPr>
          <a:lstStyle/>
          <a:p>
            <a:r>
              <a:rPr lang="fr-FR" dirty="0" err="1"/>
              <a:t>Dataset</a:t>
            </a:r>
            <a:r>
              <a:rPr lang="fr-FR" dirty="0"/>
              <a:t> </a:t>
            </a:r>
            <a:r>
              <a:rPr lang="fr-FR" dirty="0" err="1"/>
              <a:t>overview</a:t>
            </a:r>
            <a:endParaRPr lang="fr-FR" dirty="0"/>
          </a:p>
        </p:txBody>
      </p:sp>
      <p:sp>
        <p:nvSpPr>
          <p:cNvPr id="4" name="Inhaltsplatzhalter 3">
            <a:extLst>
              <a:ext uri="{FF2B5EF4-FFF2-40B4-BE49-F238E27FC236}">
                <a16:creationId xmlns:a16="http://schemas.microsoft.com/office/drawing/2014/main" id="{824DC1ED-8CF3-D967-1AB6-8EE0075BAB43}"/>
              </a:ext>
            </a:extLst>
          </p:cNvPr>
          <p:cNvSpPr>
            <a:spLocks noGrp="1"/>
          </p:cNvSpPr>
          <p:nvPr>
            <p:ph idx="1"/>
          </p:nvPr>
        </p:nvSpPr>
        <p:spPr/>
        <p:txBody>
          <a:bodyPr/>
          <a:lstStyle/>
          <a:p>
            <a:r>
              <a:rPr lang="en-US" dirty="0"/>
              <a:t>- Source: Mall Customer Segmentation Data (Kaggle)</a:t>
            </a:r>
          </a:p>
          <a:p>
            <a:r>
              <a:rPr lang="en-US" dirty="0"/>
              <a:t>- Features: Age, Annual Income, Spending Score, Gender</a:t>
            </a:r>
          </a:p>
          <a:p>
            <a:r>
              <a:rPr lang="en-US" dirty="0"/>
              <a:t>- Size: 200 records, no missing values</a:t>
            </a:r>
          </a:p>
          <a:p>
            <a:endParaRPr lang="de-CH" dirty="0"/>
          </a:p>
        </p:txBody>
      </p:sp>
      <p:pic>
        <p:nvPicPr>
          <p:cNvPr id="7" name="Grafik 6">
            <a:extLst>
              <a:ext uri="{FF2B5EF4-FFF2-40B4-BE49-F238E27FC236}">
                <a16:creationId xmlns:a16="http://schemas.microsoft.com/office/drawing/2014/main" id="{B0DA0E59-1BFA-8271-8731-8A335582EC6B}"/>
              </a:ext>
            </a:extLst>
          </p:cNvPr>
          <p:cNvPicPr>
            <a:picLocks noChangeAspect="1"/>
          </p:cNvPicPr>
          <p:nvPr/>
        </p:nvPicPr>
        <p:blipFill>
          <a:blip r:embed="rId3"/>
          <a:stretch>
            <a:fillRect/>
          </a:stretch>
        </p:blipFill>
        <p:spPr>
          <a:xfrm>
            <a:off x="1513450" y="4025816"/>
            <a:ext cx="8741428" cy="1669131"/>
          </a:xfrm>
          <a:prstGeom prst="rect">
            <a:avLst/>
          </a:prstGeom>
        </p:spPr>
      </p:pic>
    </p:spTree>
    <p:extLst>
      <p:ext uri="{BB962C8B-B14F-4D97-AF65-F5344CB8AC3E}">
        <p14:creationId xmlns:p14="http://schemas.microsoft.com/office/powerpoint/2010/main" val="1864557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12615-6B55-1D78-6FEE-1AC7EA275E42}"/>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7F05E44-49BF-5F54-9216-EED56147165B}"/>
              </a:ext>
            </a:extLst>
          </p:cNvPr>
          <p:cNvSpPr>
            <a:spLocks noGrp="1"/>
          </p:cNvSpPr>
          <p:nvPr>
            <p:ph type="title"/>
          </p:nvPr>
        </p:nvSpPr>
        <p:spPr>
          <a:xfrm>
            <a:off x="1024128" y="585216"/>
            <a:ext cx="9720072" cy="1499616"/>
          </a:xfrm>
        </p:spPr>
        <p:txBody>
          <a:bodyPr rtlCol="0">
            <a:normAutofit/>
          </a:bodyPr>
          <a:lstStyle/>
          <a:p>
            <a:r>
              <a:rPr lang="fr-FR" dirty="0"/>
              <a:t>Machine Learning </a:t>
            </a:r>
            <a:r>
              <a:rPr lang="fr-FR" dirty="0" err="1"/>
              <a:t>Approach</a:t>
            </a:r>
            <a:endParaRPr lang="fr-FR" dirty="0"/>
          </a:p>
        </p:txBody>
      </p:sp>
      <p:sp>
        <p:nvSpPr>
          <p:cNvPr id="4" name="Inhaltsplatzhalter 3">
            <a:extLst>
              <a:ext uri="{FF2B5EF4-FFF2-40B4-BE49-F238E27FC236}">
                <a16:creationId xmlns:a16="http://schemas.microsoft.com/office/drawing/2014/main" id="{CB80F6EA-2EEB-8F76-9B3B-141A07E841C0}"/>
              </a:ext>
            </a:extLst>
          </p:cNvPr>
          <p:cNvSpPr>
            <a:spLocks noGrp="1"/>
          </p:cNvSpPr>
          <p:nvPr>
            <p:ph idx="1"/>
          </p:nvPr>
        </p:nvSpPr>
        <p:spPr/>
        <p:txBody>
          <a:bodyPr/>
          <a:lstStyle/>
          <a:p>
            <a:r>
              <a:rPr lang="en-US" dirty="0"/>
              <a:t> - Unsupervised Learning: K-means and DBSCAN clustering</a:t>
            </a:r>
          </a:p>
          <a:p>
            <a:r>
              <a:rPr lang="en-US" dirty="0"/>
              <a:t> - EDA: Visualizations, correlations, scaling</a:t>
            </a:r>
          </a:p>
          <a:p>
            <a:r>
              <a:rPr lang="en-US" dirty="0"/>
              <a:t> - Hyperparameter Tuning: Elbow method (K-means), eps/</a:t>
            </a:r>
            <a:r>
              <a:rPr lang="en-US" dirty="0" err="1"/>
              <a:t>min_samples</a:t>
            </a:r>
            <a:r>
              <a:rPr lang="en-US" dirty="0"/>
              <a:t> (DBSCAN)</a:t>
            </a:r>
          </a:p>
          <a:p>
            <a:r>
              <a:rPr lang="en-US" dirty="0"/>
              <a:t> - Evaluation: Silhouette scores</a:t>
            </a:r>
            <a:endParaRPr lang="de-CH" dirty="0"/>
          </a:p>
        </p:txBody>
      </p:sp>
      <p:graphicFrame>
        <p:nvGraphicFramePr>
          <p:cNvPr id="3" name="Diagramm 2">
            <a:extLst>
              <a:ext uri="{FF2B5EF4-FFF2-40B4-BE49-F238E27FC236}">
                <a16:creationId xmlns:a16="http://schemas.microsoft.com/office/drawing/2014/main" id="{D2F7EA45-4D29-53FD-5933-6BDE8BBBA5E6}"/>
              </a:ext>
            </a:extLst>
          </p:cNvPr>
          <p:cNvGraphicFramePr/>
          <p:nvPr>
            <p:extLst>
              <p:ext uri="{D42A27DB-BD31-4B8C-83A1-F6EECF244321}">
                <p14:modId xmlns:p14="http://schemas.microsoft.com/office/powerpoint/2010/main" val="1775741098"/>
              </p:ext>
            </p:extLst>
          </p:nvPr>
        </p:nvGraphicFramePr>
        <p:xfrm>
          <a:off x="2032000" y="3064042"/>
          <a:ext cx="8128000" cy="30742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Grafik 7" descr="Ein Bild, das Kreis, Muster, Design enthält.&#10;&#10;KI-generierte Inhalte können fehlerhaft sein.">
            <a:extLst>
              <a:ext uri="{FF2B5EF4-FFF2-40B4-BE49-F238E27FC236}">
                <a16:creationId xmlns:a16="http://schemas.microsoft.com/office/drawing/2014/main" id="{375099F3-9031-4C1B-CF92-FE2F296C94AC}"/>
              </a:ext>
            </a:extLst>
          </p:cNvPr>
          <p:cNvPicPr>
            <a:picLocks noChangeAspect="1"/>
          </p:cNvPicPr>
          <p:nvPr/>
        </p:nvPicPr>
        <p:blipFill>
          <a:blip r:embed="rId8"/>
          <a:stretch>
            <a:fillRect/>
          </a:stretch>
        </p:blipFill>
        <p:spPr>
          <a:xfrm>
            <a:off x="5521364" y="5101045"/>
            <a:ext cx="2595942" cy="1756955"/>
          </a:xfrm>
          <a:prstGeom prst="rect">
            <a:avLst/>
          </a:prstGeom>
        </p:spPr>
      </p:pic>
    </p:spTree>
    <p:extLst>
      <p:ext uri="{BB962C8B-B14F-4D97-AF65-F5344CB8AC3E}">
        <p14:creationId xmlns:p14="http://schemas.microsoft.com/office/powerpoint/2010/main" val="3574144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9859A-02A5-4768-0491-4C98BEA3A85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AB64929-1179-90B9-F81D-D511B869D74D}"/>
              </a:ext>
            </a:extLst>
          </p:cNvPr>
          <p:cNvSpPr>
            <a:spLocks noGrp="1"/>
          </p:cNvSpPr>
          <p:nvPr>
            <p:ph type="title"/>
          </p:nvPr>
        </p:nvSpPr>
        <p:spPr>
          <a:xfrm>
            <a:off x="1024128" y="585216"/>
            <a:ext cx="9720072" cy="1499616"/>
          </a:xfrm>
        </p:spPr>
        <p:txBody>
          <a:bodyPr rtlCol="0">
            <a:normAutofit/>
          </a:bodyPr>
          <a:lstStyle/>
          <a:p>
            <a:r>
              <a:rPr lang="fr-FR" dirty="0" err="1"/>
              <a:t>Dataset</a:t>
            </a:r>
            <a:r>
              <a:rPr lang="fr-FR" dirty="0"/>
              <a:t> </a:t>
            </a:r>
            <a:r>
              <a:rPr lang="fr-FR" dirty="0" err="1"/>
              <a:t>overview</a:t>
            </a:r>
            <a:endParaRPr lang="fr-FR" dirty="0"/>
          </a:p>
        </p:txBody>
      </p:sp>
      <p:sp>
        <p:nvSpPr>
          <p:cNvPr id="4" name="Inhaltsplatzhalter 3">
            <a:extLst>
              <a:ext uri="{FF2B5EF4-FFF2-40B4-BE49-F238E27FC236}">
                <a16:creationId xmlns:a16="http://schemas.microsoft.com/office/drawing/2014/main" id="{EB2FE252-AAF1-FCD6-DD1E-908BC3C226D3}"/>
              </a:ext>
            </a:extLst>
          </p:cNvPr>
          <p:cNvSpPr>
            <a:spLocks noGrp="1"/>
          </p:cNvSpPr>
          <p:nvPr>
            <p:ph idx="1"/>
          </p:nvPr>
        </p:nvSpPr>
        <p:spPr/>
        <p:txBody>
          <a:bodyPr/>
          <a:lstStyle/>
          <a:p>
            <a:r>
              <a:rPr lang="en-US" dirty="0"/>
              <a:t>- Distributions: Age (18-70), Income (15-137k), Spending (1-99)</a:t>
            </a:r>
          </a:p>
          <a:p>
            <a:r>
              <a:rPr lang="en-US" dirty="0"/>
              <a:t>- Key Finding: Moderate negative correlation between Age and Spending Score</a:t>
            </a:r>
          </a:p>
          <a:p>
            <a:r>
              <a:rPr lang="en-US" dirty="0"/>
              <a:t>- Preprocessing: Scaled features, encoded Gender</a:t>
            </a:r>
            <a:endParaRPr lang="de-CH" dirty="0"/>
          </a:p>
        </p:txBody>
      </p:sp>
      <p:pic>
        <p:nvPicPr>
          <p:cNvPr id="5" name="Grafik 4" descr="Ein Bild, das Text, Diagramm, Screenshot, Reihe enthält.&#10;&#10;KI-generierte Inhalte können fehlerhaft sein.">
            <a:extLst>
              <a:ext uri="{FF2B5EF4-FFF2-40B4-BE49-F238E27FC236}">
                <a16:creationId xmlns:a16="http://schemas.microsoft.com/office/drawing/2014/main" id="{5D62CFF6-7A13-7C1F-1745-5EA193C0E860}"/>
              </a:ext>
            </a:extLst>
          </p:cNvPr>
          <p:cNvPicPr>
            <a:picLocks noChangeAspect="1"/>
          </p:cNvPicPr>
          <p:nvPr/>
        </p:nvPicPr>
        <p:blipFill>
          <a:blip r:embed="rId3"/>
          <a:srcRect l="66857"/>
          <a:stretch/>
        </p:blipFill>
        <p:spPr>
          <a:xfrm>
            <a:off x="1849042" y="3901093"/>
            <a:ext cx="2412349" cy="2371691"/>
          </a:xfrm>
          <a:prstGeom prst="rect">
            <a:avLst/>
          </a:prstGeom>
        </p:spPr>
      </p:pic>
      <p:pic>
        <p:nvPicPr>
          <p:cNvPr id="8" name="Grafik 7" descr="Ein Bild, das Text, Screenshot, Quadrat, Diagramm enthält.&#10;&#10;KI-generierte Inhalte können fehlerhaft sein.">
            <a:extLst>
              <a:ext uri="{FF2B5EF4-FFF2-40B4-BE49-F238E27FC236}">
                <a16:creationId xmlns:a16="http://schemas.microsoft.com/office/drawing/2014/main" id="{5A5AE3EB-4C6A-01C4-955A-6BCC1EEEDEFE}"/>
              </a:ext>
            </a:extLst>
          </p:cNvPr>
          <p:cNvPicPr>
            <a:picLocks noChangeAspect="1"/>
          </p:cNvPicPr>
          <p:nvPr/>
        </p:nvPicPr>
        <p:blipFill>
          <a:blip r:embed="rId4"/>
          <a:stretch>
            <a:fillRect/>
          </a:stretch>
        </p:blipFill>
        <p:spPr>
          <a:xfrm>
            <a:off x="4921940" y="3886104"/>
            <a:ext cx="3126155" cy="2551154"/>
          </a:xfrm>
          <a:prstGeom prst="rect">
            <a:avLst/>
          </a:prstGeom>
        </p:spPr>
      </p:pic>
      <p:pic>
        <p:nvPicPr>
          <p:cNvPr id="10" name="Grafik 9" descr="Ein Bild, das Diagramm, Reihe, Rechteck, Screenshot enthält.&#10;&#10;KI-generierte Inhalte können fehlerhaft sein.">
            <a:extLst>
              <a:ext uri="{FF2B5EF4-FFF2-40B4-BE49-F238E27FC236}">
                <a16:creationId xmlns:a16="http://schemas.microsoft.com/office/drawing/2014/main" id="{2AECC3F1-A16C-E0F9-2741-20792A00BA44}"/>
              </a:ext>
            </a:extLst>
          </p:cNvPr>
          <p:cNvPicPr>
            <a:picLocks noChangeAspect="1"/>
          </p:cNvPicPr>
          <p:nvPr/>
        </p:nvPicPr>
        <p:blipFill>
          <a:blip r:embed="rId5"/>
          <a:srcRect l="32922" t="1179" r="34082" b="-1179"/>
          <a:stretch/>
        </p:blipFill>
        <p:spPr>
          <a:xfrm>
            <a:off x="8708644" y="3847937"/>
            <a:ext cx="2583325" cy="2551154"/>
          </a:xfrm>
          <a:prstGeom prst="rect">
            <a:avLst/>
          </a:prstGeom>
        </p:spPr>
      </p:pic>
    </p:spTree>
    <p:extLst>
      <p:ext uri="{BB962C8B-B14F-4D97-AF65-F5344CB8AC3E}">
        <p14:creationId xmlns:p14="http://schemas.microsoft.com/office/powerpoint/2010/main" val="3517098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C3043-FD3A-5EB9-D145-4227E8D0A24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595C8F2-EE9D-266C-51BB-A05EDC514637}"/>
              </a:ext>
            </a:extLst>
          </p:cNvPr>
          <p:cNvSpPr>
            <a:spLocks noGrp="1"/>
          </p:cNvSpPr>
          <p:nvPr>
            <p:ph type="title"/>
          </p:nvPr>
        </p:nvSpPr>
        <p:spPr>
          <a:xfrm>
            <a:off x="1024128" y="585216"/>
            <a:ext cx="9720072" cy="1499616"/>
          </a:xfrm>
        </p:spPr>
        <p:txBody>
          <a:bodyPr rtlCol="0" anchor="ctr">
            <a:normAutofit/>
          </a:bodyPr>
          <a:lstStyle/>
          <a:p>
            <a:r>
              <a:rPr lang="fr-FR" dirty="0"/>
              <a:t>K-</a:t>
            </a:r>
            <a:r>
              <a:rPr lang="fr-FR" dirty="0" err="1"/>
              <a:t>means</a:t>
            </a:r>
            <a:r>
              <a:rPr lang="fr-FR" dirty="0"/>
              <a:t> Clustering</a:t>
            </a:r>
          </a:p>
        </p:txBody>
      </p:sp>
      <p:sp>
        <p:nvSpPr>
          <p:cNvPr id="4" name="Inhaltsplatzhalter 3">
            <a:extLst>
              <a:ext uri="{FF2B5EF4-FFF2-40B4-BE49-F238E27FC236}">
                <a16:creationId xmlns:a16="http://schemas.microsoft.com/office/drawing/2014/main" id="{C85B7BBF-A106-90B2-E5FB-84A867F8B2C0}"/>
              </a:ext>
            </a:extLst>
          </p:cNvPr>
          <p:cNvSpPr>
            <a:spLocks noGrp="1"/>
          </p:cNvSpPr>
          <p:nvPr>
            <p:ph sz="half" idx="1"/>
          </p:nvPr>
        </p:nvSpPr>
        <p:spPr>
          <a:xfrm>
            <a:off x="1024127" y="2286000"/>
            <a:ext cx="4754880" cy="4023360"/>
          </a:xfrm>
        </p:spPr>
        <p:txBody>
          <a:bodyPr>
            <a:normAutofit/>
          </a:bodyPr>
          <a:lstStyle/>
          <a:p>
            <a:r>
              <a:rPr lang="en-US" dirty="0"/>
              <a:t>- Optimal k=5 (Elbow method)</a:t>
            </a:r>
          </a:p>
          <a:p>
            <a:r>
              <a:rPr lang="en-US" dirty="0"/>
              <a:t>- Silhouette Score: 0.417</a:t>
            </a:r>
          </a:p>
          <a:p>
            <a:r>
              <a:rPr lang="en-US" dirty="0"/>
              <a:t>- Segments: Young high-spenders, affluent low-spenders, etc.</a:t>
            </a:r>
            <a:endParaRPr lang="de-CH" dirty="0"/>
          </a:p>
        </p:txBody>
      </p:sp>
      <p:pic>
        <p:nvPicPr>
          <p:cNvPr id="8" name="Grafik 7" descr="Ein Bild, das Reihe, Text, Diagramm, Zahl enthält.&#10;&#10;KI-generierte Inhalte können fehlerhaft sein.">
            <a:extLst>
              <a:ext uri="{FF2B5EF4-FFF2-40B4-BE49-F238E27FC236}">
                <a16:creationId xmlns:a16="http://schemas.microsoft.com/office/drawing/2014/main" id="{59A87A43-DAFD-CBF2-84D1-E245D8E34F1F}"/>
              </a:ext>
            </a:extLst>
          </p:cNvPr>
          <p:cNvPicPr>
            <a:picLocks noChangeAspect="1"/>
          </p:cNvPicPr>
          <p:nvPr/>
        </p:nvPicPr>
        <p:blipFill>
          <a:blip r:embed="rId3"/>
          <a:stretch>
            <a:fillRect/>
          </a:stretch>
        </p:blipFill>
        <p:spPr>
          <a:xfrm>
            <a:off x="5024847" y="3277658"/>
            <a:ext cx="5246765" cy="3490958"/>
          </a:xfrm>
          <a:prstGeom prst="rect">
            <a:avLst/>
          </a:prstGeom>
        </p:spPr>
      </p:pic>
      <p:pic>
        <p:nvPicPr>
          <p:cNvPr id="5" name="Grafik 4" descr="Ein Bild, das Text, Diagramm, Screenshot, Reihe enthält.&#10;&#10;KI-generierte Inhalte können fehlerhaft sein.">
            <a:extLst>
              <a:ext uri="{FF2B5EF4-FFF2-40B4-BE49-F238E27FC236}">
                <a16:creationId xmlns:a16="http://schemas.microsoft.com/office/drawing/2014/main" id="{70ADB94E-057D-DBDC-EE1D-4D5D4180A3FF}"/>
              </a:ext>
            </a:extLst>
          </p:cNvPr>
          <p:cNvPicPr>
            <a:picLocks noChangeAspect="1"/>
          </p:cNvPicPr>
          <p:nvPr/>
        </p:nvPicPr>
        <p:blipFill>
          <a:blip r:embed="rId4"/>
          <a:srcRect r="-2" b="1033"/>
          <a:stretch/>
        </p:blipFill>
        <p:spPr>
          <a:xfrm>
            <a:off x="7938952" y="208722"/>
            <a:ext cx="3651402" cy="3089648"/>
          </a:xfrm>
          <a:prstGeom prst="rect">
            <a:avLst/>
          </a:prstGeom>
          <a:noFill/>
        </p:spPr>
      </p:pic>
    </p:spTree>
    <p:extLst>
      <p:ext uri="{BB962C8B-B14F-4D97-AF65-F5344CB8AC3E}">
        <p14:creationId xmlns:p14="http://schemas.microsoft.com/office/powerpoint/2010/main" val="3568609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5C8AD-AB30-D5EE-DBD9-CC08F451E0B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D71BEDC-F496-D977-075B-1FDF85E0FB5F}"/>
              </a:ext>
            </a:extLst>
          </p:cNvPr>
          <p:cNvSpPr>
            <a:spLocks noGrp="1"/>
          </p:cNvSpPr>
          <p:nvPr>
            <p:ph type="title"/>
          </p:nvPr>
        </p:nvSpPr>
        <p:spPr>
          <a:xfrm>
            <a:off x="1024128" y="585216"/>
            <a:ext cx="9720072" cy="1499616"/>
          </a:xfrm>
        </p:spPr>
        <p:txBody>
          <a:bodyPr rtlCol="0" anchor="ctr">
            <a:normAutofit/>
          </a:bodyPr>
          <a:lstStyle/>
          <a:p>
            <a:r>
              <a:rPr lang="fr-FR" dirty="0"/>
              <a:t>DBSCAN Clustering</a:t>
            </a:r>
          </a:p>
        </p:txBody>
      </p:sp>
      <p:sp>
        <p:nvSpPr>
          <p:cNvPr id="4" name="Inhaltsplatzhalter 3">
            <a:extLst>
              <a:ext uri="{FF2B5EF4-FFF2-40B4-BE49-F238E27FC236}">
                <a16:creationId xmlns:a16="http://schemas.microsoft.com/office/drawing/2014/main" id="{466BF59C-4B95-C08D-A0F8-D561FB2F87B8}"/>
              </a:ext>
            </a:extLst>
          </p:cNvPr>
          <p:cNvSpPr>
            <a:spLocks noGrp="1"/>
          </p:cNvSpPr>
          <p:nvPr>
            <p:ph sz="half" idx="1"/>
          </p:nvPr>
        </p:nvSpPr>
        <p:spPr>
          <a:xfrm>
            <a:off x="1024127" y="2286000"/>
            <a:ext cx="4754880" cy="4023360"/>
          </a:xfrm>
        </p:spPr>
        <p:txBody>
          <a:bodyPr>
            <a:normAutofit/>
          </a:bodyPr>
          <a:lstStyle/>
          <a:p>
            <a:r>
              <a:rPr lang="en-US" dirty="0"/>
              <a:t>- Best: eps=0.3, </a:t>
            </a:r>
            <a:r>
              <a:rPr lang="en-US" dirty="0" err="1"/>
              <a:t>min_samples</a:t>
            </a:r>
            <a:r>
              <a:rPr lang="en-US" dirty="0"/>
              <a:t>=5, 10 clusters</a:t>
            </a:r>
          </a:p>
          <a:p>
            <a:r>
              <a:rPr lang="en-US" dirty="0"/>
              <a:t>- Silhouette Score: 0.514 (non-noise points)</a:t>
            </a:r>
          </a:p>
          <a:p>
            <a:r>
              <a:rPr lang="en-US" dirty="0"/>
              <a:t>- Identifies outliers and dense subgroups</a:t>
            </a:r>
            <a:endParaRPr lang="de-CH" dirty="0"/>
          </a:p>
        </p:txBody>
      </p:sp>
      <p:pic>
        <p:nvPicPr>
          <p:cNvPr id="5" name="Grafik 4" descr="Ein Bild, das Diagramm, Screenshot, Reihe enthält.&#10;&#10;KI-generierte Inhalte können fehlerhaft sein.">
            <a:extLst>
              <a:ext uri="{FF2B5EF4-FFF2-40B4-BE49-F238E27FC236}">
                <a16:creationId xmlns:a16="http://schemas.microsoft.com/office/drawing/2014/main" id="{5ED7B9EE-0991-60C6-897D-2CE3F8D383B4}"/>
              </a:ext>
            </a:extLst>
          </p:cNvPr>
          <p:cNvPicPr>
            <a:picLocks noChangeAspect="1"/>
          </p:cNvPicPr>
          <p:nvPr/>
        </p:nvPicPr>
        <p:blipFill>
          <a:blip r:embed="rId3"/>
          <a:srcRect r="-2" b="743"/>
          <a:stretch/>
        </p:blipFill>
        <p:spPr>
          <a:xfrm>
            <a:off x="5989320" y="2286000"/>
            <a:ext cx="4754880" cy="4023360"/>
          </a:xfrm>
          <a:prstGeom prst="rect">
            <a:avLst/>
          </a:prstGeom>
          <a:noFill/>
        </p:spPr>
      </p:pic>
    </p:spTree>
    <p:extLst>
      <p:ext uri="{BB962C8B-B14F-4D97-AF65-F5344CB8AC3E}">
        <p14:creationId xmlns:p14="http://schemas.microsoft.com/office/powerpoint/2010/main" val="1933146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1FA95-B23B-BA28-5A88-225D36DE3E5B}"/>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1260453-935F-C17D-236B-85B808927395}"/>
              </a:ext>
            </a:extLst>
          </p:cNvPr>
          <p:cNvSpPr>
            <a:spLocks noGrp="1"/>
          </p:cNvSpPr>
          <p:nvPr>
            <p:ph type="title"/>
          </p:nvPr>
        </p:nvSpPr>
        <p:spPr>
          <a:xfrm>
            <a:off x="1024128" y="585216"/>
            <a:ext cx="9720072" cy="1499616"/>
          </a:xfrm>
        </p:spPr>
        <p:txBody>
          <a:bodyPr rtlCol="0">
            <a:normAutofit/>
          </a:bodyPr>
          <a:lstStyle/>
          <a:p>
            <a:r>
              <a:rPr lang="fr-FR" dirty="0" err="1"/>
              <a:t>Dataset</a:t>
            </a:r>
            <a:r>
              <a:rPr lang="fr-FR" dirty="0"/>
              <a:t> </a:t>
            </a:r>
            <a:r>
              <a:rPr lang="fr-FR" dirty="0" err="1"/>
              <a:t>overview</a:t>
            </a:r>
            <a:endParaRPr lang="fr-FR" dirty="0"/>
          </a:p>
        </p:txBody>
      </p:sp>
      <p:sp>
        <p:nvSpPr>
          <p:cNvPr id="4" name="Inhaltsplatzhalter 3">
            <a:extLst>
              <a:ext uri="{FF2B5EF4-FFF2-40B4-BE49-F238E27FC236}">
                <a16:creationId xmlns:a16="http://schemas.microsoft.com/office/drawing/2014/main" id="{1AB392AB-879C-17D2-85D1-BDA6353532AF}"/>
              </a:ext>
            </a:extLst>
          </p:cNvPr>
          <p:cNvSpPr>
            <a:spLocks noGrp="1"/>
          </p:cNvSpPr>
          <p:nvPr>
            <p:ph idx="1"/>
          </p:nvPr>
        </p:nvSpPr>
        <p:spPr/>
        <p:txBody>
          <a:bodyPr/>
          <a:lstStyle/>
          <a:p>
            <a:r>
              <a:rPr lang="en-US" dirty="0"/>
              <a:t>- K-means: Clear, interpretable 5 segments; simpler to implement</a:t>
            </a:r>
          </a:p>
          <a:p>
            <a:r>
              <a:rPr lang="en-US" dirty="0"/>
              <a:t>- DBSCAN: Higher silhouette score but complex with noise points</a:t>
            </a:r>
          </a:p>
          <a:p>
            <a:r>
              <a:rPr lang="en-US" dirty="0"/>
              <a:t>- K-means preferred for broad marketing strategies</a:t>
            </a:r>
            <a:endParaRPr lang="de-CH" dirty="0"/>
          </a:p>
        </p:txBody>
      </p:sp>
      <p:graphicFrame>
        <p:nvGraphicFramePr>
          <p:cNvPr id="3" name="Tabelle 2">
            <a:extLst>
              <a:ext uri="{FF2B5EF4-FFF2-40B4-BE49-F238E27FC236}">
                <a16:creationId xmlns:a16="http://schemas.microsoft.com/office/drawing/2014/main" id="{D04D29C8-60E4-4136-9E19-89CB3475FEFB}"/>
              </a:ext>
            </a:extLst>
          </p:cNvPr>
          <p:cNvGraphicFramePr>
            <a:graphicFrameLocks noGrp="1"/>
          </p:cNvGraphicFramePr>
          <p:nvPr>
            <p:extLst>
              <p:ext uri="{D42A27DB-BD31-4B8C-83A1-F6EECF244321}">
                <p14:modId xmlns:p14="http://schemas.microsoft.com/office/powerpoint/2010/main" val="1419363446"/>
              </p:ext>
            </p:extLst>
          </p:nvPr>
        </p:nvGraphicFramePr>
        <p:xfrm>
          <a:off x="2032000" y="4297680"/>
          <a:ext cx="8128000" cy="16510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082430909"/>
                    </a:ext>
                  </a:extLst>
                </a:gridCol>
                <a:gridCol w="2032000">
                  <a:extLst>
                    <a:ext uri="{9D8B030D-6E8A-4147-A177-3AD203B41FA5}">
                      <a16:colId xmlns:a16="http://schemas.microsoft.com/office/drawing/2014/main" val="1020200006"/>
                    </a:ext>
                  </a:extLst>
                </a:gridCol>
                <a:gridCol w="2032000">
                  <a:extLst>
                    <a:ext uri="{9D8B030D-6E8A-4147-A177-3AD203B41FA5}">
                      <a16:colId xmlns:a16="http://schemas.microsoft.com/office/drawing/2014/main" val="1166439248"/>
                    </a:ext>
                  </a:extLst>
                </a:gridCol>
                <a:gridCol w="2032000">
                  <a:extLst>
                    <a:ext uri="{9D8B030D-6E8A-4147-A177-3AD203B41FA5}">
                      <a16:colId xmlns:a16="http://schemas.microsoft.com/office/drawing/2014/main" val="2259195972"/>
                    </a:ext>
                  </a:extLst>
                </a:gridCol>
              </a:tblGrid>
              <a:tr h="370840">
                <a:tc>
                  <a:txBody>
                    <a:bodyPr/>
                    <a:lstStyle/>
                    <a:p>
                      <a:r>
                        <a:rPr lang="de-CH" dirty="0"/>
                        <a:t>Model</a:t>
                      </a:r>
                    </a:p>
                  </a:txBody>
                  <a:tcPr/>
                </a:tc>
                <a:tc>
                  <a:txBody>
                    <a:bodyPr/>
                    <a:lstStyle/>
                    <a:p>
                      <a:r>
                        <a:rPr lang="de-CH" dirty="0"/>
                        <a:t>Silhouette Score</a:t>
                      </a:r>
                    </a:p>
                  </a:txBody>
                  <a:tcPr/>
                </a:tc>
                <a:tc>
                  <a:txBody>
                    <a:bodyPr/>
                    <a:lstStyle/>
                    <a:p>
                      <a:r>
                        <a:rPr lang="de-CH" dirty="0"/>
                        <a:t>Clusters</a:t>
                      </a:r>
                    </a:p>
                  </a:txBody>
                  <a:tcPr/>
                </a:tc>
                <a:tc>
                  <a:txBody>
                    <a:bodyPr/>
                    <a:lstStyle/>
                    <a:p>
                      <a:r>
                        <a:rPr lang="de-CH" dirty="0"/>
                        <a:t>Notes</a:t>
                      </a:r>
                    </a:p>
                  </a:txBody>
                  <a:tcPr/>
                </a:tc>
                <a:extLst>
                  <a:ext uri="{0D108BD9-81ED-4DB2-BD59-A6C34878D82A}">
                    <a16:rowId xmlns:a16="http://schemas.microsoft.com/office/drawing/2014/main" val="4206130892"/>
                  </a:ext>
                </a:extLst>
              </a:tr>
              <a:tr h="370840">
                <a:tc>
                  <a:txBody>
                    <a:bodyPr/>
                    <a:lstStyle/>
                    <a:p>
                      <a:r>
                        <a:rPr lang="de-CH" dirty="0"/>
                        <a:t>K-</a:t>
                      </a:r>
                      <a:r>
                        <a:rPr lang="de-CH" dirty="0" err="1"/>
                        <a:t>means</a:t>
                      </a:r>
                      <a:endParaRPr lang="de-CH" dirty="0"/>
                    </a:p>
                  </a:txBody>
                  <a:tcPr/>
                </a:tc>
                <a:tc>
                  <a:txBody>
                    <a:bodyPr/>
                    <a:lstStyle/>
                    <a:p>
                      <a:r>
                        <a:rPr lang="de-CH" dirty="0"/>
                        <a:t>0.417</a:t>
                      </a:r>
                    </a:p>
                  </a:txBody>
                  <a:tcPr/>
                </a:tc>
                <a:tc>
                  <a:txBody>
                    <a:bodyPr/>
                    <a:lstStyle/>
                    <a:p>
                      <a:r>
                        <a:rPr lang="de-CH" dirty="0"/>
                        <a:t>5</a:t>
                      </a:r>
                    </a:p>
                  </a:txBody>
                  <a:tcPr/>
                </a:tc>
                <a:tc>
                  <a:txBody>
                    <a:bodyPr/>
                    <a:lstStyle/>
                    <a:p>
                      <a:r>
                        <a:rPr lang="de-CH" dirty="0" err="1"/>
                        <a:t>Interpretable</a:t>
                      </a:r>
                      <a:r>
                        <a:rPr lang="de-CH" dirty="0"/>
                        <a:t>, </a:t>
                      </a:r>
                      <a:r>
                        <a:rPr lang="de-CH" dirty="0" err="1"/>
                        <a:t>spherical</a:t>
                      </a:r>
                      <a:endParaRPr lang="de-CH" dirty="0"/>
                    </a:p>
                  </a:txBody>
                  <a:tcPr/>
                </a:tc>
                <a:extLst>
                  <a:ext uri="{0D108BD9-81ED-4DB2-BD59-A6C34878D82A}">
                    <a16:rowId xmlns:a16="http://schemas.microsoft.com/office/drawing/2014/main" val="1439824970"/>
                  </a:ext>
                </a:extLst>
              </a:tr>
              <a:tr h="370840">
                <a:tc>
                  <a:txBody>
                    <a:bodyPr/>
                    <a:lstStyle/>
                    <a:p>
                      <a:r>
                        <a:rPr lang="de-CH" dirty="0"/>
                        <a:t>DBSCAN</a:t>
                      </a:r>
                    </a:p>
                  </a:txBody>
                  <a:tcPr/>
                </a:tc>
                <a:tc>
                  <a:txBody>
                    <a:bodyPr/>
                    <a:lstStyle/>
                    <a:p>
                      <a:r>
                        <a:rPr lang="de-CH" dirty="0"/>
                        <a:t>0.514</a:t>
                      </a:r>
                    </a:p>
                  </a:txBody>
                  <a:tcPr/>
                </a:tc>
                <a:tc>
                  <a:txBody>
                    <a:bodyPr/>
                    <a:lstStyle/>
                    <a:p>
                      <a:r>
                        <a:rPr lang="de-CH" dirty="0"/>
                        <a:t>10</a:t>
                      </a:r>
                    </a:p>
                  </a:txBody>
                  <a:tcPr/>
                </a:tc>
                <a:tc>
                  <a:txBody>
                    <a:bodyPr/>
                    <a:lstStyle/>
                    <a:p>
                      <a:r>
                        <a:rPr lang="de-CH" dirty="0" err="1"/>
                        <a:t>Outliers</a:t>
                      </a:r>
                      <a:r>
                        <a:rPr lang="de-CH" dirty="0"/>
                        <a:t>, </a:t>
                      </a:r>
                      <a:r>
                        <a:rPr lang="de-CH" dirty="0" err="1"/>
                        <a:t>parameter</a:t>
                      </a:r>
                      <a:r>
                        <a:rPr lang="de-CH" dirty="0"/>
                        <a:t> sensitive</a:t>
                      </a:r>
                    </a:p>
                  </a:txBody>
                  <a:tcPr/>
                </a:tc>
                <a:extLst>
                  <a:ext uri="{0D108BD9-81ED-4DB2-BD59-A6C34878D82A}">
                    <a16:rowId xmlns:a16="http://schemas.microsoft.com/office/drawing/2014/main" val="2832863336"/>
                  </a:ext>
                </a:extLst>
              </a:tr>
            </a:tbl>
          </a:graphicData>
        </a:graphic>
      </p:graphicFrame>
    </p:spTree>
    <p:extLst>
      <p:ext uri="{BB962C8B-B14F-4D97-AF65-F5344CB8AC3E}">
        <p14:creationId xmlns:p14="http://schemas.microsoft.com/office/powerpoint/2010/main" val="3662303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92ADD-EF6D-1392-0601-0AF6A4D2680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D124C47-B5B3-4B37-7E03-B31115CD3778}"/>
              </a:ext>
            </a:extLst>
          </p:cNvPr>
          <p:cNvSpPr>
            <a:spLocks noGrp="1"/>
          </p:cNvSpPr>
          <p:nvPr>
            <p:ph type="title"/>
          </p:nvPr>
        </p:nvSpPr>
        <p:spPr>
          <a:xfrm>
            <a:off x="1024128" y="585216"/>
            <a:ext cx="9720072" cy="1499616"/>
          </a:xfrm>
        </p:spPr>
        <p:txBody>
          <a:bodyPr rtlCol="0" anchor="ctr">
            <a:normAutofit/>
          </a:bodyPr>
          <a:lstStyle/>
          <a:p>
            <a:r>
              <a:rPr lang="fr-FR" dirty="0"/>
              <a:t>Business Impact</a:t>
            </a:r>
          </a:p>
        </p:txBody>
      </p:sp>
      <p:sp>
        <p:nvSpPr>
          <p:cNvPr id="4" name="Inhaltsplatzhalter 3">
            <a:extLst>
              <a:ext uri="{FF2B5EF4-FFF2-40B4-BE49-F238E27FC236}">
                <a16:creationId xmlns:a16="http://schemas.microsoft.com/office/drawing/2014/main" id="{24E66437-4088-F9E7-0732-87552F7099A0}"/>
              </a:ext>
            </a:extLst>
          </p:cNvPr>
          <p:cNvSpPr>
            <a:spLocks noGrp="1"/>
          </p:cNvSpPr>
          <p:nvPr>
            <p:ph sz="half" idx="1"/>
          </p:nvPr>
        </p:nvSpPr>
        <p:spPr>
          <a:xfrm>
            <a:off x="1024127" y="2286000"/>
            <a:ext cx="4754880" cy="4023360"/>
          </a:xfrm>
        </p:spPr>
        <p:txBody>
          <a:bodyPr>
            <a:normAutofit/>
          </a:bodyPr>
          <a:lstStyle/>
          <a:p>
            <a:r>
              <a:rPr lang="en-US" dirty="0"/>
              <a:t>- Cluster 0: Young, high-spending → Trendy promotions</a:t>
            </a:r>
          </a:p>
          <a:p>
            <a:r>
              <a:rPr lang="en-US" dirty="0"/>
              <a:t>- Cluster 2: Affluent, high-spending → Luxury campaigns</a:t>
            </a:r>
          </a:p>
          <a:p>
            <a:r>
              <a:rPr lang="en-US" dirty="0"/>
              <a:t>- Cluster 4: High-income, low-spending → Exclusive offers</a:t>
            </a:r>
            <a:endParaRPr lang="de-CH" dirty="0"/>
          </a:p>
        </p:txBody>
      </p:sp>
      <p:grpSp>
        <p:nvGrpSpPr>
          <p:cNvPr id="6" name="Gruppieren 5">
            <a:extLst>
              <a:ext uri="{FF2B5EF4-FFF2-40B4-BE49-F238E27FC236}">
                <a16:creationId xmlns:a16="http://schemas.microsoft.com/office/drawing/2014/main" id="{876052FA-EF30-1A65-21A7-B96FD340F07C}"/>
              </a:ext>
            </a:extLst>
          </p:cNvPr>
          <p:cNvGrpSpPr/>
          <p:nvPr/>
        </p:nvGrpSpPr>
        <p:grpSpPr>
          <a:xfrm>
            <a:off x="7490746" y="1335024"/>
            <a:ext cx="3847011" cy="2485187"/>
            <a:chOff x="6897188" y="2990088"/>
            <a:chExt cx="3847011" cy="2485187"/>
          </a:xfrm>
        </p:grpSpPr>
        <p:pic>
          <p:nvPicPr>
            <p:cNvPr id="3" name="Grafik 2" descr="Example for Cluster 2 campaign">
              <a:extLst>
                <a:ext uri="{FF2B5EF4-FFF2-40B4-BE49-F238E27FC236}">
                  <a16:creationId xmlns:a16="http://schemas.microsoft.com/office/drawing/2014/main" id="{12F40B49-0442-D7B0-C069-1D90E0B162E1}"/>
                </a:ext>
              </a:extLst>
            </p:cNvPr>
            <p:cNvPicPr>
              <a:picLocks noChangeAspect="1"/>
            </p:cNvPicPr>
            <p:nvPr/>
          </p:nvPicPr>
          <p:blipFill>
            <a:blip r:embed="rId3"/>
            <a:stretch>
              <a:fillRect/>
            </a:stretch>
          </p:blipFill>
          <p:spPr>
            <a:xfrm>
              <a:off x="6897188" y="2990088"/>
              <a:ext cx="3847011" cy="2115855"/>
            </a:xfrm>
            <a:prstGeom prst="rect">
              <a:avLst/>
            </a:prstGeom>
            <a:noFill/>
          </p:spPr>
        </p:pic>
        <p:sp>
          <p:nvSpPr>
            <p:cNvPr id="5" name="Textfeld 4">
              <a:extLst>
                <a:ext uri="{FF2B5EF4-FFF2-40B4-BE49-F238E27FC236}">
                  <a16:creationId xmlns:a16="http://schemas.microsoft.com/office/drawing/2014/main" id="{9DF20F96-36C5-6104-B359-85C4C41FDF4C}"/>
                </a:ext>
              </a:extLst>
            </p:cNvPr>
            <p:cNvSpPr txBox="1"/>
            <p:nvPr/>
          </p:nvSpPr>
          <p:spPr>
            <a:xfrm>
              <a:off x="6897188" y="5105943"/>
              <a:ext cx="3147208" cy="369332"/>
            </a:xfrm>
            <a:prstGeom prst="rect">
              <a:avLst/>
            </a:prstGeom>
            <a:noFill/>
          </p:spPr>
          <p:txBody>
            <a:bodyPr wrap="none" rtlCol="0">
              <a:spAutoFit/>
            </a:bodyPr>
            <a:lstStyle/>
            <a:p>
              <a:r>
                <a:rPr lang="de-CH" dirty="0" err="1"/>
                <a:t>Example</a:t>
              </a:r>
              <a:r>
                <a:rPr lang="de-CH" dirty="0"/>
                <a:t> </a:t>
              </a:r>
              <a:r>
                <a:rPr lang="de-CH" dirty="0" err="1"/>
                <a:t>for</a:t>
              </a:r>
              <a:r>
                <a:rPr lang="de-CH" dirty="0"/>
                <a:t> Cluster 2 </a:t>
              </a:r>
              <a:r>
                <a:rPr lang="de-CH" dirty="0" err="1"/>
                <a:t>campaign</a:t>
              </a:r>
              <a:endParaRPr lang="de-CH" dirty="0"/>
            </a:p>
          </p:txBody>
        </p:sp>
      </p:grpSp>
    </p:spTree>
    <p:extLst>
      <p:ext uri="{BB962C8B-B14F-4D97-AF65-F5344CB8AC3E}">
        <p14:creationId xmlns:p14="http://schemas.microsoft.com/office/powerpoint/2010/main" val="34482651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é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Office_36804943_TF22378848.potx" id="{64A03BB9-641C-4E3F-A694-C453BE723143}" vid="{428F3FFD-DDE8-4CA6-BE65-84BE1BF156DB}"/>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61EAB5F-88FC-4FAE-AE3C-037A3C365E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88A2F88-55C5-4ED1-9541-807C65424763}">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4F44C90D-2A62-4985-9618-3460247437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Integrales Design</Template>
  <TotalTime>0</TotalTime>
  <Words>385</Words>
  <Application>Microsoft Office PowerPoint</Application>
  <PresentationFormat>Breitbild</PresentationFormat>
  <Paragraphs>70</Paragraphs>
  <Slides>11</Slides>
  <Notes>11</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11</vt:i4>
      </vt:variant>
    </vt:vector>
  </HeadingPairs>
  <TitlesOfParts>
    <vt:vector size="17" baseType="lpstr">
      <vt:lpstr>Calibri</vt:lpstr>
      <vt:lpstr>Consolas</vt:lpstr>
      <vt:lpstr>Tw Cen MT</vt:lpstr>
      <vt:lpstr>Tw Cen MT Condensed</vt:lpstr>
      <vt:lpstr>Wingdings 3</vt:lpstr>
      <vt:lpstr>Intégral</vt:lpstr>
      <vt:lpstr>Mall Customer Segmentation Using   Unsupervised Learning</vt:lpstr>
      <vt:lpstr>The problem</vt:lpstr>
      <vt:lpstr>Dataset overview</vt:lpstr>
      <vt:lpstr>Machine Learning Approach</vt:lpstr>
      <vt:lpstr>Dataset overview</vt:lpstr>
      <vt:lpstr>K-means Clustering</vt:lpstr>
      <vt:lpstr>DBSCAN Clustering</vt:lpstr>
      <vt:lpstr>Dataset overview</vt:lpstr>
      <vt:lpstr>Business Impact</vt:lpstr>
      <vt:lpstr>Conclusions</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Michael Portner</dc:creator>
  <cp:lastModifiedBy>Michael Portner</cp:lastModifiedBy>
  <cp:revision>1</cp:revision>
  <dcterms:created xsi:type="dcterms:W3CDTF">2025-04-20T19:44:45Z</dcterms:created>
  <dcterms:modified xsi:type="dcterms:W3CDTF">2025-04-20T20:35:49Z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